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7" r:id="rId4"/>
  </p:sldMasterIdLst>
  <p:notesMasterIdLst>
    <p:notesMasterId r:id="rId58"/>
  </p:notesMasterIdLst>
  <p:handoutMasterIdLst>
    <p:handoutMasterId r:id="rId59"/>
  </p:handoutMasterIdLst>
  <p:sldIdLst>
    <p:sldId id="717" r:id="rId5"/>
    <p:sldId id="883" r:id="rId6"/>
    <p:sldId id="835" r:id="rId7"/>
    <p:sldId id="836" r:id="rId8"/>
    <p:sldId id="826" r:id="rId9"/>
    <p:sldId id="839" r:id="rId10"/>
    <p:sldId id="840" r:id="rId11"/>
    <p:sldId id="841" r:id="rId12"/>
    <p:sldId id="827" r:id="rId13"/>
    <p:sldId id="867" r:id="rId14"/>
    <p:sldId id="842" r:id="rId15"/>
    <p:sldId id="852" r:id="rId16"/>
    <p:sldId id="854" r:id="rId17"/>
    <p:sldId id="855" r:id="rId18"/>
    <p:sldId id="856" r:id="rId19"/>
    <p:sldId id="857" r:id="rId20"/>
    <p:sldId id="843" r:id="rId21"/>
    <p:sldId id="858" r:id="rId22"/>
    <p:sldId id="861" r:id="rId23"/>
    <p:sldId id="865" r:id="rId24"/>
    <p:sldId id="866" r:id="rId25"/>
    <p:sldId id="838" r:id="rId26"/>
    <p:sldId id="868" r:id="rId27"/>
    <p:sldId id="847" r:id="rId28"/>
    <p:sldId id="849" r:id="rId29"/>
    <p:sldId id="850" r:id="rId30"/>
    <p:sldId id="884" r:id="rId31"/>
    <p:sldId id="887" r:id="rId32"/>
    <p:sldId id="864" r:id="rId33"/>
    <p:sldId id="862" r:id="rId34"/>
    <p:sldId id="863" r:id="rId35"/>
    <p:sldId id="878" r:id="rId36"/>
    <p:sldId id="873" r:id="rId37"/>
    <p:sldId id="869" r:id="rId38"/>
    <p:sldId id="870" r:id="rId39"/>
    <p:sldId id="888" r:id="rId40"/>
    <p:sldId id="893" r:id="rId41"/>
    <p:sldId id="889" r:id="rId42"/>
    <p:sldId id="890" r:id="rId43"/>
    <p:sldId id="891" r:id="rId44"/>
    <p:sldId id="892" r:id="rId45"/>
    <p:sldId id="894" r:id="rId46"/>
    <p:sldId id="895" r:id="rId47"/>
    <p:sldId id="880" r:id="rId48"/>
    <p:sldId id="879" r:id="rId49"/>
    <p:sldId id="881" r:id="rId50"/>
    <p:sldId id="899" r:id="rId51"/>
    <p:sldId id="898" r:id="rId52"/>
    <p:sldId id="882" r:id="rId53"/>
    <p:sldId id="886" r:id="rId54"/>
    <p:sldId id="845" r:id="rId55"/>
    <p:sldId id="896" r:id="rId56"/>
    <p:sldId id="897" r:id="rId57"/>
  </p:sldIdLst>
  <p:sldSz cx="9144000" cy="5143500" type="screen16x9"/>
  <p:notesSz cx="6858000" cy="9144000"/>
  <p:defaultTextStyle>
    <a:defPPr>
      <a:defRPr lang="en-US"/>
    </a:defPPr>
    <a:lvl1pPr marL="0" algn="l" defTabSz="1172078" rtl="0" eaLnBrk="1" latinLnBrk="0" hangingPunct="1">
      <a:defRPr sz="2300" kern="1200">
        <a:solidFill>
          <a:schemeClr val="tx1"/>
        </a:solidFill>
        <a:latin typeface="+mn-lt"/>
        <a:ea typeface="+mn-ea"/>
        <a:cs typeface="+mn-cs"/>
      </a:defRPr>
    </a:lvl1pPr>
    <a:lvl2pPr marL="586039" algn="l" defTabSz="1172078" rtl="0" eaLnBrk="1" latinLnBrk="0" hangingPunct="1">
      <a:defRPr sz="2300" kern="1200">
        <a:solidFill>
          <a:schemeClr val="tx1"/>
        </a:solidFill>
        <a:latin typeface="+mn-lt"/>
        <a:ea typeface="+mn-ea"/>
        <a:cs typeface="+mn-cs"/>
      </a:defRPr>
    </a:lvl2pPr>
    <a:lvl3pPr marL="1172078" algn="l" defTabSz="1172078" rtl="0" eaLnBrk="1" latinLnBrk="0" hangingPunct="1">
      <a:defRPr sz="2300" kern="1200">
        <a:solidFill>
          <a:schemeClr val="tx1"/>
        </a:solidFill>
        <a:latin typeface="+mn-lt"/>
        <a:ea typeface="+mn-ea"/>
        <a:cs typeface="+mn-cs"/>
      </a:defRPr>
    </a:lvl3pPr>
    <a:lvl4pPr marL="1758117" algn="l" defTabSz="1172078" rtl="0" eaLnBrk="1" latinLnBrk="0" hangingPunct="1">
      <a:defRPr sz="2300" kern="1200">
        <a:solidFill>
          <a:schemeClr val="tx1"/>
        </a:solidFill>
        <a:latin typeface="+mn-lt"/>
        <a:ea typeface="+mn-ea"/>
        <a:cs typeface="+mn-cs"/>
      </a:defRPr>
    </a:lvl4pPr>
    <a:lvl5pPr marL="2344156" algn="l" defTabSz="1172078" rtl="0" eaLnBrk="1" latinLnBrk="0" hangingPunct="1">
      <a:defRPr sz="2300" kern="1200">
        <a:solidFill>
          <a:schemeClr val="tx1"/>
        </a:solidFill>
        <a:latin typeface="+mn-lt"/>
        <a:ea typeface="+mn-ea"/>
        <a:cs typeface="+mn-cs"/>
      </a:defRPr>
    </a:lvl5pPr>
    <a:lvl6pPr marL="2930195" algn="l" defTabSz="1172078" rtl="0" eaLnBrk="1" latinLnBrk="0" hangingPunct="1">
      <a:defRPr sz="2300" kern="1200">
        <a:solidFill>
          <a:schemeClr val="tx1"/>
        </a:solidFill>
        <a:latin typeface="+mn-lt"/>
        <a:ea typeface="+mn-ea"/>
        <a:cs typeface="+mn-cs"/>
      </a:defRPr>
    </a:lvl6pPr>
    <a:lvl7pPr marL="3516234" algn="l" defTabSz="1172078" rtl="0" eaLnBrk="1" latinLnBrk="0" hangingPunct="1">
      <a:defRPr sz="2300" kern="1200">
        <a:solidFill>
          <a:schemeClr val="tx1"/>
        </a:solidFill>
        <a:latin typeface="+mn-lt"/>
        <a:ea typeface="+mn-ea"/>
        <a:cs typeface="+mn-cs"/>
      </a:defRPr>
    </a:lvl7pPr>
    <a:lvl8pPr marL="4102273" algn="l" defTabSz="1172078" rtl="0" eaLnBrk="1" latinLnBrk="0" hangingPunct="1">
      <a:defRPr sz="2300" kern="1200">
        <a:solidFill>
          <a:schemeClr val="tx1"/>
        </a:solidFill>
        <a:latin typeface="+mn-lt"/>
        <a:ea typeface="+mn-ea"/>
        <a:cs typeface="+mn-cs"/>
      </a:defRPr>
    </a:lvl8pPr>
    <a:lvl9pPr marL="4688312" algn="l" defTabSz="1172078" rtl="0" eaLnBrk="1" latinLnBrk="0" hangingPunct="1">
      <a:defRPr sz="23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28" userDrawn="1">
          <p15:clr>
            <a:srgbClr val="A4A3A4"/>
          </p15:clr>
        </p15:guide>
        <p15:guide id="2" pos="2880">
          <p15:clr>
            <a:srgbClr val="A4A3A4"/>
          </p15:clr>
        </p15:guide>
        <p15:guide id="3" orient="horz" pos="1332" userDrawn="1">
          <p15:clr>
            <a:srgbClr val="A4A3A4"/>
          </p15:clr>
        </p15:guide>
        <p15:guide id="4" pos="3839">
          <p15:clr>
            <a:srgbClr val="A4A3A4"/>
          </p15:clr>
        </p15:guide>
        <p15:guide id="5" pos="288" userDrawn="1">
          <p15:clr>
            <a:srgbClr val="A4A3A4"/>
          </p15:clr>
        </p15:guide>
        <p15:guide id="6" orient="horz" pos="1764" userDrawn="1">
          <p15:clr>
            <a:srgbClr val="A4A3A4"/>
          </p15:clr>
        </p15:guide>
        <p15:guide id="7" orient="horz" pos="320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herri Brouwer" initials="SB" lastIdx="2" clrIdx="0"/>
  <p:cmAuthor id="1" name="Kristin Landgraff" initials="KL" lastIdx="31" clrIdx="1">
    <p:extLst/>
  </p:cmAuthor>
  <p:cmAuthor id="2" name="Rodrigo Alberto Cavazos Rodriguez" initials="RACR" lastIdx="2" clrIdx="2"/>
  <p:cmAuthor id="3" name="Gomez, Victoria" initials="GV" lastIdx="25" clrIdx="3">
    <p:extLst/>
  </p:cmAuthor>
  <p:cmAuthor id="4" name="Ryan McCune" initials="RM" lastIdx="67" clrIdx="4">
    <p:extLst/>
  </p:cmAuthor>
  <p:cmAuthor id="5" name="Matthew Agate" initials="MA" lastIdx="75" clrIdx="5">
    <p:extLst/>
  </p:cmAuthor>
  <p:cmAuthor id="6" name="Franco, Victoria" initials="FV" lastIdx="29" clrIdx="6">
    <p:extLst/>
  </p:cmAuthor>
  <p:cmAuthor id="7" name="Celeste Gamboa (g)" initials="CG(" lastIdx="23" clrIdx="7">
    <p:extLst/>
  </p:cmAuthor>
  <p:cmAuthor id="8" name="Florencia Correa (g)" initials="FC(" lastIdx="1" clrIdx="8">
    <p:extLst/>
  </p:cmAuthor>
  <p:cmAuthor id="9" name="Josh Parks" initials="JP" lastIdx="5" clrIdx="9">
    <p:extLst/>
  </p:cmAuthor>
  <p:cmAuthor id="10" name="Benedetti, Mariano" initials="BM" lastIdx="10" clrIdx="10">
    <p:extLst>
      <p:ext uri="{19B8F6BF-5375-455C-9EA6-DF929625EA0E}">
        <p15:presenceInfo xmlns:p15="http://schemas.microsoft.com/office/powerpoint/2012/main" userId="S-1-5-21-329068152-1454471165-1417001333-1144415" providerId="AD"/>
      </p:ext>
    </p:extLst>
  </p:cmAuthor>
  <p:cmAuthor id="11" name="Curtis Christman" initials="CC" lastIdx="102" clrIdx="11">
    <p:extLst>
      <p:ext uri="{19B8F6BF-5375-455C-9EA6-DF929625EA0E}">
        <p15:presenceInfo xmlns:p15="http://schemas.microsoft.com/office/powerpoint/2012/main" userId="S-1-5-21-1482476501-2139871995-682003330-344645" providerId="AD"/>
      </p:ext>
    </p:extLst>
  </p:cmAuthor>
  <p:cmAuthor id="12" name="Max Ciaccio" initials="MC" lastIdx="33" clrIdx="12">
    <p:extLst>
      <p:ext uri="{19B8F6BF-5375-455C-9EA6-DF929625EA0E}">
        <p15:presenceInfo xmlns:p15="http://schemas.microsoft.com/office/powerpoint/2012/main" userId="Max Ciaccio" providerId="None"/>
      </p:ext>
    </p:extLst>
  </p:cmAuthor>
  <p:cmAuthor id="13" name="Ortega, Lucas Gabriel" initials="OLG" lastIdx="11" clrIdx="13">
    <p:extLst>
      <p:ext uri="{19B8F6BF-5375-455C-9EA6-DF929625EA0E}">
        <p15:presenceInfo xmlns:p15="http://schemas.microsoft.com/office/powerpoint/2012/main" userId="S-1-5-21-329068152-1454471165-1417001333-5074835" providerId="AD"/>
      </p:ext>
    </p:extLst>
  </p:cmAuthor>
  <p:cmAuthor id="14" name="Rob Lightner (c)" initials="RL(" lastIdx="17" clrIdx="14">
    <p:extLst>
      <p:ext uri="{19B8F6BF-5375-455C-9EA6-DF929625EA0E}">
        <p15:presenceInfo xmlns:p15="http://schemas.microsoft.com/office/powerpoint/2012/main" userId="Rob Lightner (c)" providerId="None"/>
      </p:ext>
    </p:extLst>
  </p:cmAuthor>
  <p:cmAuthor id="15" name="Mari London" initials="ML" lastIdx="7" clrIdx="15">
    <p:extLst>
      <p:ext uri="{19B8F6BF-5375-455C-9EA6-DF929625EA0E}">
        <p15:presenceInfo xmlns:p15="http://schemas.microsoft.com/office/powerpoint/2012/main" userId="S-1-5-21-1482476501-2139871995-682003330-439715" providerId="AD"/>
      </p:ext>
    </p:extLst>
  </p:cmAuthor>
  <p:cmAuthor id="16" name="Sarassola, Federico A." initials="SFA" lastIdx="9" clrIdx="16">
    <p:extLst>
      <p:ext uri="{19B8F6BF-5375-455C-9EA6-DF929625EA0E}">
        <p15:presenceInfo xmlns:p15="http://schemas.microsoft.com/office/powerpoint/2012/main" userId="S-1-5-21-329068152-1454471165-1417001333-497856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E5E5E5"/>
    <a:srgbClr val="7FB94D"/>
    <a:srgbClr val="004BB7"/>
    <a:srgbClr val="04327E"/>
    <a:srgbClr val="D0E1EA"/>
    <a:srgbClr val="BE0D7C"/>
    <a:srgbClr val="FF5800"/>
    <a:srgbClr val="CF0072"/>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723D84-193E-440B-B4EC-BA416DEF18F3}" v="1225" dt="2019-02-19T21:28:41.160"/>
    <p1510:client id="{D5C53FCD-759E-47D4-915E-A7B06DBF2883}" v="85" dt="2019-02-19T17:30:50.083"/>
  </p1510:revLst>
</p1510:revInfo>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6" autoAdjust="0"/>
    <p:restoredTop sz="86533" autoAdjust="0"/>
  </p:normalViewPr>
  <p:slideViewPr>
    <p:cSldViewPr snapToGrid="0" snapToObjects="1">
      <p:cViewPr varScale="1">
        <p:scale>
          <a:sx n="99" d="100"/>
          <a:sy n="99" d="100"/>
        </p:scale>
        <p:origin x="498" y="42"/>
      </p:cViewPr>
      <p:guideLst>
        <p:guide orient="horz" pos="2028"/>
        <p:guide pos="2880"/>
        <p:guide orient="horz" pos="1332"/>
        <p:guide pos="3839"/>
        <p:guide pos="288"/>
        <p:guide orient="horz" pos="1764"/>
        <p:guide orient="horz" pos="3204"/>
      </p:guideLst>
    </p:cSldViewPr>
  </p:slideViewPr>
  <p:outlineViewPr>
    <p:cViewPr>
      <p:scale>
        <a:sx n="33" d="100"/>
        <a:sy n="33" d="100"/>
      </p:scale>
      <p:origin x="0" y="-732"/>
    </p:cViewPr>
  </p:outlineViewPr>
  <p:notesTextViewPr>
    <p:cViewPr>
      <p:scale>
        <a:sx n="3" d="2"/>
        <a:sy n="3" d="2"/>
      </p:scale>
      <p:origin x="0" y="0"/>
    </p:cViewPr>
  </p:notesTextViewPr>
  <p:sorterViewPr>
    <p:cViewPr>
      <p:scale>
        <a:sx n="100" d="100"/>
        <a:sy n="100" d="100"/>
      </p:scale>
      <p:origin x="0" y="-6072"/>
    </p:cViewPr>
  </p:sorterViewPr>
  <p:notesViewPr>
    <p:cSldViewPr snapToGrid="0">
      <p:cViewPr varScale="1">
        <p:scale>
          <a:sx n="54" d="100"/>
          <a:sy n="54" d="100"/>
        </p:scale>
        <p:origin x="2820"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66"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commentAuthors" Target="commentAuthors.xml"/><Relationship Id="rId65"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jn Tieland" userId="S::martijn.tieland@avanade.com::87b1970b-9b5c-498e-b232-3f517e3c6844" providerId="AD" clId="Web-{5279301D-E726-451E-9F79-56F387A28A02}"/>
  </pc:docChgLst>
  <pc:docChgLst>
    <pc:chgData name="Joost Bader" userId="c3962df1-e31b-4b53-bb56-326a37a27a9e" providerId="ADAL" clId="{3D723D84-193E-440B-B4EC-BA416DEF18F3}"/>
    <pc:docChg chg="undo custSel addSld modSld sldOrd">
      <pc:chgData name="Joost Bader" userId="c3962df1-e31b-4b53-bb56-326a37a27a9e" providerId="ADAL" clId="{3D723D84-193E-440B-B4EC-BA416DEF18F3}" dt="2019-02-19T21:28:41.160" v="1221" actId="5793"/>
      <pc:docMkLst>
        <pc:docMk/>
      </pc:docMkLst>
      <pc:sldChg chg="ord">
        <pc:chgData name="Joost Bader" userId="c3962df1-e31b-4b53-bb56-326a37a27a9e" providerId="ADAL" clId="{3D723D84-193E-440B-B4EC-BA416DEF18F3}" dt="2019-02-15T12:32:28.205" v="3"/>
        <pc:sldMkLst>
          <pc:docMk/>
          <pc:sldMk cId="1398229716" sldId="826"/>
        </pc:sldMkLst>
      </pc:sldChg>
      <pc:sldChg chg="ord">
        <pc:chgData name="Joost Bader" userId="c3962df1-e31b-4b53-bb56-326a37a27a9e" providerId="ADAL" clId="{3D723D84-193E-440B-B4EC-BA416DEF18F3}" dt="2019-02-15T12:31:29.168" v="2"/>
        <pc:sldMkLst>
          <pc:docMk/>
          <pc:sldMk cId="555551911" sldId="839"/>
        </pc:sldMkLst>
      </pc:sldChg>
      <pc:sldChg chg="modSp">
        <pc:chgData name="Joost Bader" userId="c3962df1-e31b-4b53-bb56-326a37a27a9e" providerId="ADAL" clId="{3D723D84-193E-440B-B4EC-BA416DEF18F3}" dt="2019-02-15T13:04:44.276" v="263" actId="27636"/>
        <pc:sldMkLst>
          <pc:docMk/>
          <pc:sldMk cId="1904930545" sldId="842"/>
        </pc:sldMkLst>
        <pc:spChg chg="mod">
          <ac:chgData name="Joost Bader" userId="c3962df1-e31b-4b53-bb56-326a37a27a9e" providerId="ADAL" clId="{3D723D84-193E-440B-B4EC-BA416DEF18F3}" dt="2019-02-15T13:04:44.276" v="263" actId="27636"/>
          <ac:spMkLst>
            <pc:docMk/>
            <pc:sldMk cId="1904930545" sldId="842"/>
            <ac:spMk id="2" creationId="{69B7EC78-A675-47AA-B5E2-E512A0B6C341}"/>
          </ac:spMkLst>
        </pc:spChg>
      </pc:sldChg>
      <pc:sldChg chg="modSp">
        <pc:chgData name="Joost Bader" userId="c3962df1-e31b-4b53-bb56-326a37a27a9e" providerId="ADAL" clId="{3D723D84-193E-440B-B4EC-BA416DEF18F3}" dt="2019-02-18T12:21:42.030" v="784" actId="27636"/>
        <pc:sldMkLst>
          <pc:docMk/>
          <pc:sldMk cId="1488815709" sldId="843"/>
        </pc:sldMkLst>
        <pc:spChg chg="mod">
          <ac:chgData name="Joost Bader" userId="c3962df1-e31b-4b53-bb56-326a37a27a9e" providerId="ADAL" clId="{3D723D84-193E-440B-B4EC-BA416DEF18F3}" dt="2019-02-18T12:21:42.030" v="784" actId="27636"/>
          <ac:spMkLst>
            <pc:docMk/>
            <pc:sldMk cId="1488815709" sldId="843"/>
            <ac:spMk id="2" creationId="{6EE8CDDB-B885-4B97-A451-0CB5628E2D99}"/>
          </ac:spMkLst>
        </pc:spChg>
      </pc:sldChg>
      <pc:sldChg chg="modSp">
        <pc:chgData name="Joost Bader" userId="c3962df1-e31b-4b53-bb56-326a37a27a9e" providerId="ADAL" clId="{3D723D84-193E-440B-B4EC-BA416DEF18F3}" dt="2019-02-18T12:37:56.139" v="786" actId="13926"/>
        <pc:sldMkLst>
          <pc:docMk/>
          <pc:sldMk cId="2912719478" sldId="847"/>
        </pc:sldMkLst>
        <pc:spChg chg="mod">
          <ac:chgData name="Joost Bader" userId="c3962df1-e31b-4b53-bb56-326a37a27a9e" providerId="ADAL" clId="{3D723D84-193E-440B-B4EC-BA416DEF18F3}" dt="2019-02-18T12:37:56.139" v="786" actId="13926"/>
          <ac:spMkLst>
            <pc:docMk/>
            <pc:sldMk cId="2912719478" sldId="847"/>
            <ac:spMk id="2" creationId="{3D4842AF-59A8-4879-B11F-BF8D21C1AB30}"/>
          </ac:spMkLst>
        </pc:spChg>
      </pc:sldChg>
      <pc:sldChg chg="modSp">
        <pc:chgData name="Joost Bader" userId="c3962df1-e31b-4b53-bb56-326a37a27a9e" providerId="ADAL" clId="{3D723D84-193E-440B-B4EC-BA416DEF18F3}" dt="2019-02-15T13:30:12.824" v="365" actId="20577"/>
        <pc:sldMkLst>
          <pc:docMk/>
          <pc:sldMk cId="1350970409" sldId="849"/>
        </pc:sldMkLst>
        <pc:spChg chg="mod">
          <ac:chgData name="Joost Bader" userId="c3962df1-e31b-4b53-bb56-326a37a27a9e" providerId="ADAL" clId="{3D723D84-193E-440B-B4EC-BA416DEF18F3}" dt="2019-02-15T13:30:12.824" v="365" actId="20577"/>
          <ac:spMkLst>
            <pc:docMk/>
            <pc:sldMk cId="1350970409" sldId="849"/>
            <ac:spMk id="2" creationId="{87E71F2F-4DDD-4675-A095-802AE22CD768}"/>
          </ac:spMkLst>
        </pc:spChg>
      </pc:sldChg>
      <pc:sldChg chg="modSp">
        <pc:chgData name="Joost Bader" userId="c3962df1-e31b-4b53-bb56-326a37a27a9e" providerId="ADAL" clId="{3D723D84-193E-440B-B4EC-BA416DEF18F3}" dt="2019-02-15T13:05:25.798" v="288" actId="6549"/>
        <pc:sldMkLst>
          <pc:docMk/>
          <pc:sldMk cId="1072015301" sldId="852"/>
        </pc:sldMkLst>
        <pc:spChg chg="mod">
          <ac:chgData name="Joost Bader" userId="c3962df1-e31b-4b53-bb56-326a37a27a9e" providerId="ADAL" clId="{3D723D84-193E-440B-B4EC-BA416DEF18F3}" dt="2019-02-15T13:05:25.798" v="288" actId="6549"/>
          <ac:spMkLst>
            <pc:docMk/>
            <pc:sldMk cId="1072015301" sldId="852"/>
            <ac:spMk id="2" creationId="{12033A84-E291-4B1D-9459-3AD5E29C63E7}"/>
          </ac:spMkLst>
        </pc:spChg>
      </pc:sldChg>
      <pc:sldChg chg="modSp">
        <pc:chgData name="Joost Bader" userId="c3962df1-e31b-4b53-bb56-326a37a27a9e" providerId="ADAL" clId="{3D723D84-193E-440B-B4EC-BA416DEF18F3}" dt="2019-02-15T13:08:41.826" v="292" actId="13926"/>
        <pc:sldMkLst>
          <pc:docMk/>
          <pc:sldMk cId="20297921" sldId="857"/>
        </pc:sldMkLst>
        <pc:spChg chg="mod">
          <ac:chgData name="Joost Bader" userId="c3962df1-e31b-4b53-bb56-326a37a27a9e" providerId="ADAL" clId="{3D723D84-193E-440B-B4EC-BA416DEF18F3}" dt="2019-02-15T13:08:33.672" v="289" actId="13926"/>
          <ac:spMkLst>
            <pc:docMk/>
            <pc:sldMk cId="20297921" sldId="857"/>
            <ac:spMk id="2" creationId="{E6D3A679-E8C2-4302-9E6E-4F8A29A8BE1F}"/>
          </ac:spMkLst>
        </pc:spChg>
        <pc:graphicFrameChg chg="modGraphic">
          <ac:chgData name="Joost Bader" userId="c3962df1-e31b-4b53-bb56-326a37a27a9e" providerId="ADAL" clId="{3D723D84-193E-440B-B4EC-BA416DEF18F3}" dt="2019-02-15T13:08:41.826" v="292" actId="13926"/>
          <ac:graphicFrameMkLst>
            <pc:docMk/>
            <pc:sldMk cId="20297921" sldId="857"/>
            <ac:graphicFrameMk id="6" creationId="{279EAEEC-B3E8-467C-8355-C7D20934DB42}"/>
          </ac:graphicFrameMkLst>
        </pc:graphicFrameChg>
      </pc:sldChg>
      <pc:sldChg chg="modSp">
        <pc:chgData name="Joost Bader" userId="c3962df1-e31b-4b53-bb56-326a37a27a9e" providerId="ADAL" clId="{3D723D84-193E-440B-B4EC-BA416DEF18F3}" dt="2019-02-15T14:30:15.921" v="625" actId="13926"/>
        <pc:sldMkLst>
          <pc:docMk/>
          <pc:sldMk cId="962688110" sldId="862"/>
        </pc:sldMkLst>
        <pc:spChg chg="mod">
          <ac:chgData name="Joost Bader" userId="c3962df1-e31b-4b53-bb56-326a37a27a9e" providerId="ADAL" clId="{3D723D84-193E-440B-B4EC-BA416DEF18F3}" dt="2019-02-15T14:30:15.921" v="625" actId="13926"/>
          <ac:spMkLst>
            <pc:docMk/>
            <pc:sldMk cId="962688110" sldId="862"/>
            <ac:spMk id="2" creationId="{391207BB-4F55-4F27-B93B-8C1EE2233167}"/>
          </ac:spMkLst>
        </pc:spChg>
      </pc:sldChg>
      <pc:sldChg chg="modSp">
        <pc:chgData name="Joost Bader" userId="c3962df1-e31b-4b53-bb56-326a37a27a9e" providerId="ADAL" clId="{3D723D84-193E-440B-B4EC-BA416DEF18F3}" dt="2019-02-19T13:39:37.136" v="914"/>
        <pc:sldMkLst>
          <pc:docMk/>
          <pc:sldMk cId="4190534088" sldId="863"/>
        </pc:sldMkLst>
        <pc:spChg chg="mod">
          <ac:chgData name="Joost Bader" userId="c3962df1-e31b-4b53-bb56-326a37a27a9e" providerId="ADAL" clId="{3D723D84-193E-440B-B4EC-BA416DEF18F3}" dt="2019-02-19T13:39:37.136" v="914"/>
          <ac:spMkLst>
            <pc:docMk/>
            <pc:sldMk cId="4190534088" sldId="863"/>
            <ac:spMk id="2" creationId="{BDF72B37-D2F8-40D4-B1DA-E97950711066}"/>
          </ac:spMkLst>
        </pc:spChg>
      </pc:sldChg>
      <pc:sldChg chg="modSp">
        <pc:chgData name="Joost Bader" userId="c3962df1-e31b-4b53-bb56-326a37a27a9e" providerId="ADAL" clId="{3D723D84-193E-440B-B4EC-BA416DEF18F3}" dt="2019-02-15T13:56:37.496" v="589" actId="20577"/>
        <pc:sldMkLst>
          <pc:docMk/>
          <pc:sldMk cId="974467611" sldId="864"/>
        </pc:sldMkLst>
        <pc:spChg chg="mod">
          <ac:chgData name="Joost Bader" userId="c3962df1-e31b-4b53-bb56-326a37a27a9e" providerId="ADAL" clId="{3D723D84-193E-440B-B4EC-BA416DEF18F3}" dt="2019-02-15T13:56:37.496" v="589" actId="20577"/>
          <ac:spMkLst>
            <pc:docMk/>
            <pc:sldMk cId="974467611" sldId="864"/>
            <ac:spMk id="2" creationId="{143AA8D0-C1B2-4C79-835C-72FC1FFC2B7B}"/>
          </ac:spMkLst>
        </pc:spChg>
      </pc:sldChg>
      <pc:sldChg chg="modSp">
        <pc:chgData name="Joost Bader" userId="c3962df1-e31b-4b53-bb56-326a37a27a9e" providerId="ADAL" clId="{3D723D84-193E-440B-B4EC-BA416DEF18F3}" dt="2019-02-18T12:33:57.241" v="785" actId="13926"/>
        <pc:sldMkLst>
          <pc:docMk/>
          <pc:sldMk cId="2236679235" sldId="866"/>
        </pc:sldMkLst>
        <pc:spChg chg="mod">
          <ac:chgData name="Joost Bader" userId="c3962df1-e31b-4b53-bb56-326a37a27a9e" providerId="ADAL" clId="{3D723D84-193E-440B-B4EC-BA416DEF18F3}" dt="2019-02-18T12:33:57.241" v="785" actId="13926"/>
          <ac:spMkLst>
            <pc:docMk/>
            <pc:sldMk cId="2236679235" sldId="866"/>
            <ac:spMk id="2" creationId="{2B5D6847-23C4-4F87-830E-9F5FD85FE657}"/>
          </ac:spMkLst>
        </pc:spChg>
      </pc:sldChg>
      <pc:sldChg chg="modSp">
        <pc:chgData name="Joost Bader" userId="c3962df1-e31b-4b53-bb56-326a37a27a9e" providerId="ADAL" clId="{3D723D84-193E-440B-B4EC-BA416DEF18F3}" dt="2019-02-15T13:29:11.413" v="362" actId="5793"/>
        <pc:sldMkLst>
          <pc:docMk/>
          <pc:sldMk cId="1680260240" sldId="868"/>
        </pc:sldMkLst>
        <pc:spChg chg="mod">
          <ac:chgData name="Joost Bader" userId="c3962df1-e31b-4b53-bb56-326a37a27a9e" providerId="ADAL" clId="{3D723D84-193E-440B-B4EC-BA416DEF18F3}" dt="2019-02-15T13:29:11.413" v="362" actId="5793"/>
          <ac:spMkLst>
            <pc:docMk/>
            <pc:sldMk cId="1680260240" sldId="868"/>
            <ac:spMk id="2" creationId="{8A038F26-FF8B-4F54-AEE3-C28EB1445FBA}"/>
          </ac:spMkLst>
        </pc:spChg>
      </pc:sldChg>
      <pc:sldChg chg="modSp">
        <pc:chgData name="Joost Bader" userId="c3962df1-e31b-4b53-bb56-326a37a27a9e" providerId="ADAL" clId="{3D723D84-193E-440B-B4EC-BA416DEF18F3}" dt="2019-02-19T19:16:09.453" v="1203" actId="114"/>
        <pc:sldMkLst>
          <pc:docMk/>
          <pc:sldMk cId="3899131768" sldId="870"/>
        </pc:sldMkLst>
        <pc:spChg chg="mod">
          <ac:chgData name="Joost Bader" userId="c3962df1-e31b-4b53-bb56-326a37a27a9e" providerId="ADAL" clId="{3D723D84-193E-440B-B4EC-BA416DEF18F3}" dt="2019-02-19T19:16:09.453" v="1203" actId="114"/>
          <ac:spMkLst>
            <pc:docMk/>
            <pc:sldMk cId="3899131768" sldId="870"/>
            <ac:spMk id="2" creationId="{4EBAA255-573F-4174-A01B-2E9262A279D7}"/>
          </ac:spMkLst>
        </pc:spChg>
      </pc:sldChg>
      <pc:sldChg chg="modSp">
        <pc:chgData name="Joost Bader" userId="c3962df1-e31b-4b53-bb56-326a37a27a9e" providerId="ADAL" clId="{3D723D84-193E-440B-B4EC-BA416DEF18F3}" dt="2019-02-19T12:56:57.498" v="912" actId="6549"/>
        <pc:sldMkLst>
          <pc:docMk/>
          <pc:sldMk cId="3440141502" sldId="878"/>
        </pc:sldMkLst>
        <pc:spChg chg="mod">
          <ac:chgData name="Joost Bader" userId="c3962df1-e31b-4b53-bb56-326a37a27a9e" providerId="ADAL" clId="{3D723D84-193E-440B-B4EC-BA416DEF18F3}" dt="2019-02-19T12:56:57.498" v="912" actId="6549"/>
          <ac:spMkLst>
            <pc:docMk/>
            <pc:sldMk cId="3440141502" sldId="878"/>
            <ac:spMk id="2" creationId="{DEEA24D5-ED9B-44A7-8F3C-C3D7655A96D1}"/>
          </ac:spMkLst>
        </pc:spChg>
      </pc:sldChg>
      <pc:sldChg chg="modSp">
        <pc:chgData name="Joost Bader" userId="c3962df1-e31b-4b53-bb56-326a37a27a9e" providerId="ADAL" clId="{3D723D84-193E-440B-B4EC-BA416DEF18F3}" dt="2019-02-19T21:19:14.190" v="1205" actId="20577"/>
        <pc:sldMkLst>
          <pc:docMk/>
          <pc:sldMk cId="1129095689" sldId="879"/>
        </pc:sldMkLst>
        <pc:spChg chg="mod">
          <ac:chgData name="Joost Bader" userId="c3962df1-e31b-4b53-bb56-326a37a27a9e" providerId="ADAL" clId="{3D723D84-193E-440B-B4EC-BA416DEF18F3}" dt="2019-02-19T21:19:14.190" v="1205" actId="20577"/>
          <ac:spMkLst>
            <pc:docMk/>
            <pc:sldMk cId="1129095689" sldId="879"/>
            <ac:spMk id="2" creationId="{93F98F8B-ABA3-4111-94DD-D97A1C9E77B7}"/>
          </ac:spMkLst>
        </pc:spChg>
      </pc:sldChg>
      <pc:sldChg chg="modSp">
        <pc:chgData name="Joost Bader" userId="c3962df1-e31b-4b53-bb56-326a37a27a9e" providerId="ADAL" clId="{3D723D84-193E-440B-B4EC-BA416DEF18F3}" dt="2019-02-15T14:37:15.817" v="742" actId="13926"/>
        <pc:sldMkLst>
          <pc:docMk/>
          <pc:sldMk cId="3920221127" sldId="880"/>
        </pc:sldMkLst>
        <pc:spChg chg="mod">
          <ac:chgData name="Joost Bader" userId="c3962df1-e31b-4b53-bb56-326a37a27a9e" providerId="ADAL" clId="{3D723D84-193E-440B-B4EC-BA416DEF18F3}" dt="2019-02-15T14:37:15.817" v="742" actId="13926"/>
          <ac:spMkLst>
            <pc:docMk/>
            <pc:sldMk cId="3920221127" sldId="880"/>
            <ac:spMk id="3" creationId="{145AF608-C730-45FF-8D0E-5F0EAC394D82}"/>
          </ac:spMkLst>
        </pc:spChg>
      </pc:sldChg>
      <pc:sldChg chg="modSp">
        <pc:chgData name="Joost Bader" userId="c3962df1-e31b-4b53-bb56-326a37a27a9e" providerId="ADAL" clId="{3D723D84-193E-440B-B4EC-BA416DEF18F3}" dt="2019-02-15T14:34:09.906" v="738" actId="20577"/>
        <pc:sldMkLst>
          <pc:docMk/>
          <pc:sldMk cId="3196125531" sldId="888"/>
        </pc:sldMkLst>
        <pc:spChg chg="mod">
          <ac:chgData name="Joost Bader" userId="c3962df1-e31b-4b53-bb56-326a37a27a9e" providerId="ADAL" clId="{3D723D84-193E-440B-B4EC-BA416DEF18F3}" dt="2019-02-15T14:34:09.906" v="738" actId="20577"/>
          <ac:spMkLst>
            <pc:docMk/>
            <pc:sldMk cId="3196125531" sldId="888"/>
            <ac:spMk id="2" creationId="{7BEF1A81-DEF1-4074-AF0B-2CA5BCEC4AB6}"/>
          </ac:spMkLst>
        </pc:spChg>
      </pc:sldChg>
      <pc:sldChg chg="modSp">
        <pc:chgData name="Joost Bader" userId="c3962df1-e31b-4b53-bb56-326a37a27a9e" providerId="ADAL" clId="{3D723D84-193E-440B-B4EC-BA416DEF18F3}" dt="2019-02-15T14:34:33.359" v="739"/>
        <pc:sldMkLst>
          <pc:docMk/>
          <pc:sldMk cId="3282700225" sldId="889"/>
        </pc:sldMkLst>
        <pc:graphicFrameChg chg="mod">
          <ac:chgData name="Joost Bader" userId="c3962df1-e31b-4b53-bb56-326a37a27a9e" providerId="ADAL" clId="{3D723D84-193E-440B-B4EC-BA416DEF18F3}" dt="2019-02-15T14:34:33.359" v="739"/>
          <ac:graphicFrameMkLst>
            <pc:docMk/>
            <pc:sldMk cId="3282700225" sldId="889"/>
            <ac:graphicFrameMk id="10" creationId="{3D790802-1293-48EA-A4C5-EE207DC00B13}"/>
          </ac:graphicFrameMkLst>
        </pc:graphicFrameChg>
      </pc:sldChg>
      <pc:sldChg chg="modSp">
        <pc:chgData name="Joost Bader" userId="c3962df1-e31b-4b53-bb56-326a37a27a9e" providerId="ADAL" clId="{3D723D84-193E-440B-B4EC-BA416DEF18F3}" dt="2019-02-19T21:20:10.056" v="1208" actId="13926"/>
        <pc:sldMkLst>
          <pc:docMk/>
          <pc:sldMk cId="3078386452" sldId="894"/>
        </pc:sldMkLst>
        <pc:spChg chg="mod">
          <ac:chgData name="Joost Bader" userId="c3962df1-e31b-4b53-bb56-326a37a27a9e" providerId="ADAL" clId="{3D723D84-193E-440B-B4EC-BA416DEF18F3}" dt="2019-02-19T21:20:10.056" v="1208" actId="13926"/>
          <ac:spMkLst>
            <pc:docMk/>
            <pc:sldMk cId="3078386452" sldId="894"/>
            <ac:spMk id="2" creationId="{01775012-2255-4ECF-A56E-9D827B5C1F05}"/>
          </ac:spMkLst>
        </pc:spChg>
      </pc:sldChg>
      <pc:sldChg chg="modSp add">
        <pc:chgData name="Joost Bader" userId="c3962df1-e31b-4b53-bb56-326a37a27a9e" providerId="ADAL" clId="{3D723D84-193E-440B-B4EC-BA416DEF18F3}" dt="2019-02-15T13:41:23.984" v="397" actId="20577"/>
        <pc:sldMkLst>
          <pc:docMk/>
          <pc:sldMk cId="3262408320" sldId="896"/>
        </pc:sldMkLst>
        <pc:spChg chg="mod">
          <ac:chgData name="Joost Bader" userId="c3962df1-e31b-4b53-bb56-326a37a27a9e" providerId="ADAL" clId="{3D723D84-193E-440B-B4EC-BA416DEF18F3}" dt="2019-02-15T13:41:19.566" v="382" actId="20577"/>
          <ac:spMkLst>
            <pc:docMk/>
            <pc:sldMk cId="3262408320" sldId="896"/>
            <ac:spMk id="2" creationId="{7FD71737-ABC3-417F-9C98-D2223692C8FD}"/>
          </ac:spMkLst>
        </pc:spChg>
        <pc:spChg chg="mod">
          <ac:chgData name="Joost Bader" userId="c3962df1-e31b-4b53-bb56-326a37a27a9e" providerId="ADAL" clId="{3D723D84-193E-440B-B4EC-BA416DEF18F3}" dt="2019-02-15T13:41:23.984" v="397" actId="20577"/>
          <ac:spMkLst>
            <pc:docMk/>
            <pc:sldMk cId="3262408320" sldId="896"/>
            <ac:spMk id="3" creationId="{EF7F9C15-3CA4-4EF1-984F-914B4D734801}"/>
          </ac:spMkLst>
        </pc:spChg>
      </pc:sldChg>
      <pc:sldChg chg="modSp add">
        <pc:chgData name="Joost Bader" userId="c3962df1-e31b-4b53-bb56-326a37a27a9e" providerId="ADAL" clId="{3D723D84-193E-440B-B4EC-BA416DEF18F3}" dt="2019-02-19T21:28:41.160" v="1221" actId="5793"/>
        <pc:sldMkLst>
          <pc:docMk/>
          <pc:sldMk cId="2393651547" sldId="897"/>
        </pc:sldMkLst>
        <pc:spChg chg="mod">
          <ac:chgData name="Joost Bader" userId="c3962df1-e31b-4b53-bb56-326a37a27a9e" providerId="ADAL" clId="{3D723D84-193E-440B-B4EC-BA416DEF18F3}" dt="2019-02-19T21:28:41.160" v="1221" actId="5793"/>
          <ac:spMkLst>
            <pc:docMk/>
            <pc:sldMk cId="2393651547" sldId="897"/>
            <ac:spMk id="2" creationId="{7CA2C859-1A3E-4037-A947-5B3EEE47D717}"/>
          </ac:spMkLst>
        </pc:spChg>
        <pc:spChg chg="mod">
          <ac:chgData name="Joost Bader" userId="c3962df1-e31b-4b53-bb56-326a37a27a9e" providerId="ADAL" clId="{3D723D84-193E-440B-B4EC-BA416DEF18F3}" dt="2019-02-15T13:41:31.758" v="402" actId="20577"/>
          <ac:spMkLst>
            <pc:docMk/>
            <pc:sldMk cId="2393651547" sldId="897"/>
            <ac:spMk id="3" creationId="{9290EB5C-713E-4414-85D4-45AB112B7D06}"/>
          </ac:spMkLst>
        </pc:spChg>
      </pc:sldChg>
    </pc:docChg>
  </pc:docChgLst>
  <pc:docChgLst>
    <pc:chgData name="Martijn Tieland" userId="87b1970b-9b5c-498e-b232-3f517e3c6844" providerId="ADAL" clId="{0E455052-A1D3-4B93-9540-8BDC6C0464AC}"/>
  </pc:docChgLst>
  <pc:docChgLst>
    <pc:chgData name="Martijn Tieland" userId="S::martijn.tieland@avanade.com::87b1970b-9b5c-498e-b232-3f517e3c6844" providerId="AD" clId="Web-{01944B69-30D9-749D-CF19-4AC105DD2014}"/>
    <pc:docChg chg="modSld">
      <pc:chgData name="Martijn Tieland" userId="S::martijn.tieland@avanade.com::87b1970b-9b5c-498e-b232-3f517e3c6844" providerId="AD" clId="Web-{01944B69-30D9-749D-CF19-4AC105DD2014}" dt="2019-02-18T17:44:38.413" v="56" actId="20577"/>
      <pc:docMkLst>
        <pc:docMk/>
      </pc:docMkLst>
      <pc:sldChg chg="modSp">
        <pc:chgData name="Martijn Tieland" userId="S::martijn.tieland@avanade.com::87b1970b-9b5c-498e-b232-3f517e3c6844" providerId="AD" clId="Web-{01944B69-30D9-749D-CF19-4AC105DD2014}" dt="2019-02-18T12:15:36.935" v="48" actId="20577"/>
        <pc:sldMkLst>
          <pc:docMk/>
          <pc:sldMk cId="1904930545" sldId="842"/>
        </pc:sldMkLst>
        <pc:spChg chg="mod">
          <ac:chgData name="Martijn Tieland" userId="S::martijn.tieland@avanade.com::87b1970b-9b5c-498e-b232-3f517e3c6844" providerId="AD" clId="Web-{01944B69-30D9-749D-CF19-4AC105DD2014}" dt="2019-02-18T12:15:36.935" v="48" actId="20577"/>
          <ac:spMkLst>
            <pc:docMk/>
            <pc:sldMk cId="1904930545" sldId="842"/>
            <ac:spMk id="2" creationId="{69B7EC78-A675-47AA-B5E2-E512A0B6C341}"/>
          </ac:spMkLst>
        </pc:spChg>
      </pc:sldChg>
      <pc:sldChg chg="modSp">
        <pc:chgData name="Martijn Tieland" userId="S::martijn.tieland@avanade.com::87b1970b-9b5c-498e-b232-3f517e3c6844" providerId="AD" clId="Web-{01944B69-30D9-749D-CF19-4AC105DD2014}" dt="2019-02-18T17:44:24.381" v="52" actId="20577"/>
        <pc:sldMkLst>
          <pc:docMk/>
          <pc:sldMk cId="962688110" sldId="862"/>
        </pc:sldMkLst>
        <pc:spChg chg="mod">
          <ac:chgData name="Martijn Tieland" userId="S::martijn.tieland@avanade.com::87b1970b-9b5c-498e-b232-3f517e3c6844" providerId="AD" clId="Web-{01944B69-30D9-749D-CF19-4AC105DD2014}" dt="2019-02-18T17:44:24.381" v="52" actId="20577"/>
          <ac:spMkLst>
            <pc:docMk/>
            <pc:sldMk cId="962688110" sldId="862"/>
            <ac:spMk id="2" creationId="{391207BB-4F55-4F27-B93B-8C1EE2233167}"/>
          </ac:spMkLst>
        </pc:spChg>
      </pc:sldChg>
      <pc:sldChg chg="modSp">
        <pc:chgData name="Martijn Tieland" userId="S::martijn.tieland@avanade.com::87b1970b-9b5c-498e-b232-3f517e3c6844" providerId="AD" clId="Web-{01944B69-30D9-749D-CF19-4AC105DD2014}" dt="2019-02-18T17:44:38.413" v="56" actId="20577"/>
        <pc:sldMkLst>
          <pc:docMk/>
          <pc:sldMk cId="3440141502" sldId="878"/>
        </pc:sldMkLst>
        <pc:spChg chg="mod">
          <ac:chgData name="Martijn Tieland" userId="S::martijn.tieland@avanade.com::87b1970b-9b5c-498e-b232-3f517e3c6844" providerId="AD" clId="Web-{01944B69-30D9-749D-CF19-4AC105DD2014}" dt="2019-02-18T17:44:38.413" v="56" actId="20577"/>
          <ac:spMkLst>
            <pc:docMk/>
            <pc:sldMk cId="3440141502" sldId="878"/>
            <ac:spMk id="2" creationId="{DEEA24D5-ED9B-44A7-8F3C-C3D7655A96D1}"/>
          </ac:spMkLst>
        </pc:spChg>
      </pc:sldChg>
    </pc:docChg>
  </pc:docChgLst>
  <pc:docChgLst>
    <pc:chgData name="Martijn Tieland" userId="87b1970b-9b5c-498e-b232-3f517e3c6844" providerId="ADAL" clId="{DE9A8FE5-FAAD-4855-B8AD-6F383797AD9C}"/>
  </pc:docChgLst>
  <pc:docChgLst>
    <pc:chgData name="Martijn Tieland" userId="87b1970b-9b5c-498e-b232-3f517e3c6844" providerId="ADAL" clId="{D5C53FCD-759E-47D4-915E-A7B06DBF2883}"/>
    <pc:docChg chg="undo custSel addSld modSld">
      <pc:chgData name="Martijn Tieland" userId="87b1970b-9b5c-498e-b232-3f517e3c6844" providerId="ADAL" clId="{D5C53FCD-759E-47D4-915E-A7B06DBF2883}" dt="2019-02-19T17:31:23.230" v="1669" actId="20577"/>
      <pc:docMkLst>
        <pc:docMk/>
      </pc:docMkLst>
      <pc:sldChg chg="modSp">
        <pc:chgData name="Martijn Tieland" userId="87b1970b-9b5c-498e-b232-3f517e3c6844" providerId="ADAL" clId="{D5C53FCD-759E-47D4-915E-A7B06DBF2883}" dt="2019-02-19T08:47:10.470" v="441" actId="6549"/>
        <pc:sldMkLst>
          <pc:docMk/>
          <pc:sldMk cId="403518443" sldId="840"/>
        </pc:sldMkLst>
        <pc:spChg chg="mod">
          <ac:chgData name="Martijn Tieland" userId="87b1970b-9b5c-498e-b232-3f517e3c6844" providerId="ADAL" clId="{D5C53FCD-759E-47D4-915E-A7B06DBF2883}" dt="2019-02-19T08:47:10.470" v="441" actId="6549"/>
          <ac:spMkLst>
            <pc:docMk/>
            <pc:sldMk cId="403518443" sldId="840"/>
            <ac:spMk id="2" creationId="{AFC1C55F-7DB3-4661-B014-0DDFA9738931}"/>
          </ac:spMkLst>
        </pc:spChg>
      </pc:sldChg>
      <pc:sldChg chg="addSp delSp modSp">
        <pc:chgData name="Martijn Tieland" userId="87b1970b-9b5c-498e-b232-3f517e3c6844" providerId="ADAL" clId="{D5C53FCD-759E-47D4-915E-A7B06DBF2883}" dt="2019-02-19T15:59:54.762" v="804" actId="1076"/>
        <pc:sldMkLst>
          <pc:docMk/>
          <pc:sldMk cId="356725905" sldId="855"/>
        </pc:sldMkLst>
        <pc:picChg chg="add del mod">
          <ac:chgData name="Martijn Tieland" userId="87b1970b-9b5c-498e-b232-3f517e3c6844" providerId="ADAL" clId="{D5C53FCD-759E-47D4-915E-A7B06DBF2883}" dt="2019-02-19T15:58:25.711" v="795"/>
          <ac:picMkLst>
            <pc:docMk/>
            <pc:sldMk cId="356725905" sldId="855"/>
            <ac:picMk id="2" creationId="{A2BD34D5-320E-4C7F-A6A0-70753D20146B}"/>
          </ac:picMkLst>
        </pc:picChg>
        <pc:picChg chg="add del">
          <ac:chgData name="Martijn Tieland" userId="87b1970b-9b5c-498e-b232-3f517e3c6844" providerId="ADAL" clId="{D5C53FCD-759E-47D4-915E-A7B06DBF2883}" dt="2019-02-19T15:59:42.973" v="801" actId="478"/>
          <ac:picMkLst>
            <pc:docMk/>
            <pc:sldMk cId="356725905" sldId="855"/>
            <ac:picMk id="5" creationId="{98D66E2D-251E-4794-8A3E-C6E72B5AF350}"/>
          </ac:picMkLst>
        </pc:picChg>
        <pc:picChg chg="add mod">
          <ac:chgData name="Martijn Tieland" userId="87b1970b-9b5c-498e-b232-3f517e3c6844" providerId="ADAL" clId="{D5C53FCD-759E-47D4-915E-A7B06DBF2883}" dt="2019-02-19T15:59:54.762" v="804" actId="1076"/>
          <ac:picMkLst>
            <pc:docMk/>
            <pc:sldMk cId="356725905" sldId="855"/>
            <ac:picMk id="1026" creationId="{8EF4052E-DF70-4151-BFFE-747AB08EBC11}"/>
          </ac:picMkLst>
        </pc:picChg>
      </pc:sldChg>
      <pc:sldChg chg="addSp delSp modSp">
        <pc:chgData name="Martijn Tieland" userId="87b1970b-9b5c-498e-b232-3f517e3c6844" providerId="ADAL" clId="{D5C53FCD-759E-47D4-915E-A7B06DBF2883}" dt="2019-02-19T16:00:37.960" v="867" actId="20577"/>
        <pc:sldMkLst>
          <pc:docMk/>
          <pc:sldMk cId="2172835042" sldId="856"/>
        </pc:sldMkLst>
        <pc:spChg chg="mod">
          <ac:chgData name="Martijn Tieland" userId="87b1970b-9b5c-498e-b232-3f517e3c6844" providerId="ADAL" clId="{D5C53FCD-759E-47D4-915E-A7B06DBF2883}" dt="2019-02-19T16:00:37.960" v="867" actId="20577"/>
          <ac:spMkLst>
            <pc:docMk/>
            <pc:sldMk cId="2172835042" sldId="856"/>
            <ac:spMk id="2" creationId="{289BBEB4-23A0-44BA-B334-43439B443D11}"/>
          </ac:spMkLst>
        </pc:spChg>
        <pc:picChg chg="add del">
          <ac:chgData name="Martijn Tieland" userId="87b1970b-9b5c-498e-b232-3f517e3c6844" providerId="ADAL" clId="{D5C53FCD-759E-47D4-915E-A7B06DBF2883}" dt="2019-02-19T15:58:30.662" v="797" actId="478"/>
          <ac:picMkLst>
            <pc:docMk/>
            <pc:sldMk cId="2172835042" sldId="856"/>
            <ac:picMk id="4" creationId="{EF8E37A0-0C6B-4C73-A8B1-DBCC7403922E}"/>
          </ac:picMkLst>
        </pc:picChg>
        <pc:picChg chg="add del mod">
          <ac:chgData name="Martijn Tieland" userId="87b1970b-9b5c-498e-b232-3f517e3c6844" providerId="ADAL" clId="{D5C53FCD-759E-47D4-915E-A7B06DBF2883}" dt="2019-02-19T15:58:16.572" v="789"/>
          <ac:picMkLst>
            <pc:docMk/>
            <pc:sldMk cId="2172835042" sldId="856"/>
            <ac:picMk id="5" creationId="{429147F0-31D0-4343-8FA8-2AFF335D81DA}"/>
          </ac:picMkLst>
        </pc:picChg>
        <pc:picChg chg="add mod">
          <ac:chgData name="Martijn Tieland" userId="87b1970b-9b5c-498e-b232-3f517e3c6844" providerId="ADAL" clId="{D5C53FCD-759E-47D4-915E-A7B06DBF2883}" dt="2019-02-19T15:58:37.898" v="800" actId="1076"/>
          <ac:picMkLst>
            <pc:docMk/>
            <pc:sldMk cId="2172835042" sldId="856"/>
            <ac:picMk id="6" creationId="{993B89DF-927C-4053-824C-2B2AF212EA4F}"/>
          </ac:picMkLst>
        </pc:picChg>
      </pc:sldChg>
      <pc:sldChg chg="addSp delSp modSp">
        <pc:chgData name="Martijn Tieland" userId="87b1970b-9b5c-498e-b232-3f517e3c6844" providerId="ADAL" clId="{D5C53FCD-759E-47D4-915E-A7B06DBF2883}" dt="2019-02-19T15:34:15.250" v="776" actId="313"/>
        <pc:sldMkLst>
          <pc:docMk/>
          <pc:sldMk cId="20297921" sldId="857"/>
        </pc:sldMkLst>
        <pc:spChg chg="add del mod">
          <ac:chgData name="Martijn Tieland" userId="87b1970b-9b5c-498e-b232-3f517e3c6844" providerId="ADAL" clId="{D5C53FCD-759E-47D4-915E-A7B06DBF2883}" dt="2019-02-19T15:34:15.250" v="776" actId="313"/>
          <ac:spMkLst>
            <pc:docMk/>
            <pc:sldMk cId="20297921" sldId="857"/>
            <ac:spMk id="2" creationId="{E6D3A679-E8C2-4302-9E6E-4F8A29A8BE1F}"/>
          </ac:spMkLst>
        </pc:spChg>
        <pc:graphicFrameChg chg="del">
          <ac:chgData name="Martijn Tieland" userId="87b1970b-9b5c-498e-b232-3f517e3c6844" providerId="ADAL" clId="{D5C53FCD-759E-47D4-915E-A7B06DBF2883}" dt="2019-02-19T15:28:41.057" v="442" actId="478"/>
          <ac:graphicFrameMkLst>
            <pc:docMk/>
            <pc:sldMk cId="20297921" sldId="857"/>
            <ac:graphicFrameMk id="6" creationId="{279EAEEC-B3E8-467C-8355-C7D20934DB42}"/>
          </ac:graphicFrameMkLst>
        </pc:graphicFrameChg>
      </pc:sldChg>
      <pc:sldChg chg="modSp">
        <pc:chgData name="Martijn Tieland" userId="87b1970b-9b5c-498e-b232-3f517e3c6844" providerId="ADAL" clId="{D5C53FCD-759E-47D4-915E-A7B06DBF2883}" dt="2019-02-15T14:56:34.257" v="9" actId="20577"/>
        <pc:sldMkLst>
          <pc:docMk/>
          <pc:sldMk cId="3899131768" sldId="870"/>
        </pc:sldMkLst>
        <pc:spChg chg="mod">
          <ac:chgData name="Martijn Tieland" userId="87b1970b-9b5c-498e-b232-3f517e3c6844" providerId="ADAL" clId="{D5C53FCD-759E-47D4-915E-A7B06DBF2883}" dt="2019-02-15T14:56:34.257" v="9" actId="20577"/>
          <ac:spMkLst>
            <pc:docMk/>
            <pc:sldMk cId="3899131768" sldId="870"/>
            <ac:spMk id="2" creationId="{4EBAA255-573F-4174-A01B-2E9262A279D7}"/>
          </ac:spMkLst>
        </pc:spChg>
      </pc:sldChg>
      <pc:sldChg chg="modSp">
        <pc:chgData name="Martijn Tieland" userId="87b1970b-9b5c-498e-b232-3f517e3c6844" providerId="ADAL" clId="{D5C53FCD-759E-47D4-915E-A7B06DBF2883}" dt="2019-02-19T17:31:23.230" v="1669" actId="20577"/>
        <pc:sldMkLst>
          <pc:docMk/>
          <pc:sldMk cId="1129095689" sldId="879"/>
        </pc:sldMkLst>
        <pc:spChg chg="mod">
          <ac:chgData name="Martijn Tieland" userId="87b1970b-9b5c-498e-b232-3f517e3c6844" providerId="ADAL" clId="{D5C53FCD-759E-47D4-915E-A7B06DBF2883}" dt="2019-02-19T17:31:23.230" v="1669" actId="20577"/>
          <ac:spMkLst>
            <pc:docMk/>
            <pc:sldMk cId="1129095689" sldId="879"/>
            <ac:spMk id="2" creationId="{93F98F8B-ABA3-4111-94DD-D97A1C9E77B7}"/>
          </ac:spMkLst>
        </pc:spChg>
      </pc:sldChg>
      <pc:sldChg chg="modSp">
        <pc:chgData name="Martijn Tieland" userId="87b1970b-9b5c-498e-b232-3f517e3c6844" providerId="ADAL" clId="{D5C53FCD-759E-47D4-915E-A7B06DBF2883}" dt="2019-02-19T17:30:55.167" v="1649" actId="5793"/>
        <pc:sldMkLst>
          <pc:docMk/>
          <pc:sldMk cId="3920221127" sldId="880"/>
        </pc:sldMkLst>
        <pc:spChg chg="mod">
          <ac:chgData name="Martijn Tieland" userId="87b1970b-9b5c-498e-b232-3f517e3c6844" providerId="ADAL" clId="{D5C53FCD-759E-47D4-915E-A7B06DBF2883}" dt="2019-02-19T17:30:55.167" v="1649" actId="5793"/>
          <ac:spMkLst>
            <pc:docMk/>
            <pc:sldMk cId="3920221127" sldId="880"/>
            <ac:spMk id="2" creationId="{9255C029-E275-42CD-8DE9-D1DAA85A1B2D}"/>
          </ac:spMkLst>
        </pc:spChg>
        <pc:spChg chg="mod">
          <ac:chgData name="Martijn Tieland" userId="87b1970b-9b5c-498e-b232-3f517e3c6844" providerId="ADAL" clId="{D5C53FCD-759E-47D4-915E-A7B06DBF2883}" dt="2019-02-19T17:27:27.885" v="1325" actId="13926"/>
          <ac:spMkLst>
            <pc:docMk/>
            <pc:sldMk cId="3920221127" sldId="880"/>
            <ac:spMk id="3" creationId="{145AF608-C730-45FF-8D0E-5F0EAC394D82}"/>
          </ac:spMkLst>
        </pc:spChg>
      </pc:sldChg>
      <pc:sldChg chg="modSp">
        <pc:chgData name="Martijn Tieland" userId="87b1970b-9b5c-498e-b232-3f517e3c6844" providerId="ADAL" clId="{D5C53FCD-759E-47D4-915E-A7B06DBF2883}" dt="2019-02-19T17:23:23.382" v="895" actId="20577"/>
        <pc:sldMkLst>
          <pc:docMk/>
          <pc:sldMk cId="2358875323" sldId="881"/>
        </pc:sldMkLst>
        <pc:spChg chg="mod">
          <ac:chgData name="Martijn Tieland" userId="87b1970b-9b5c-498e-b232-3f517e3c6844" providerId="ADAL" clId="{D5C53FCD-759E-47D4-915E-A7B06DBF2883}" dt="2019-02-19T17:23:23.382" v="895" actId="20577"/>
          <ac:spMkLst>
            <pc:docMk/>
            <pc:sldMk cId="2358875323" sldId="881"/>
            <ac:spMk id="4" creationId="{98B17F39-E826-44B0-889A-A12F0592674E}"/>
          </ac:spMkLst>
        </pc:spChg>
      </pc:sldChg>
      <pc:sldChg chg="modSp add">
        <pc:chgData name="Martijn Tieland" userId="87b1970b-9b5c-498e-b232-3f517e3c6844" providerId="ADAL" clId="{D5C53FCD-759E-47D4-915E-A7B06DBF2883}" dt="2019-02-19T17:26:59.479" v="1324" actId="20577"/>
        <pc:sldMkLst>
          <pc:docMk/>
          <pc:sldMk cId="276123917" sldId="898"/>
        </pc:sldMkLst>
        <pc:spChg chg="mod">
          <ac:chgData name="Martijn Tieland" userId="87b1970b-9b5c-498e-b232-3f517e3c6844" providerId="ADAL" clId="{D5C53FCD-759E-47D4-915E-A7B06DBF2883}" dt="2019-02-19T17:26:59.479" v="1324" actId="20577"/>
          <ac:spMkLst>
            <pc:docMk/>
            <pc:sldMk cId="276123917" sldId="898"/>
            <ac:spMk id="2" creationId="{9CD2A963-05C7-4039-A44F-D0ECCBA7CE2D}"/>
          </ac:spMkLst>
        </pc:spChg>
      </pc:sldChg>
      <pc:sldChg chg="addSp delSp modSp add">
        <pc:chgData name="Martijn Tieland" userId="87b1970b-9b5c-498e-b232-3f517e3c6844" providerId="ADAL" clId="{D5C53FCD-759E-47D4-915E-A7B06DBF2883}" dt="2019-02-19T17:26:36.127" v="1308" actId="313"/>
        <pc:sldMkLst>
          <pc:docMk/>
          <pc:sldMk cId="2766572407" sldId="899"/>
        </pc:sldMkLst>
        <pc:spChg chg="del">
          <ac:chgData name="Martijn Tieland" userId="87b1970b-9b5c-498e-b232-3f517e3c6844" providerId="ADAL" clId="{D5C53FCD-759E-47D4-915E-A7B06DBF2883}" dt="2019-02-19T17:23:39.541" v="897"/>
          <ac:spMkLst>
            <pc:docMk/>
            <pc:sldMk cId="2766572407" sldId="899"/>
            <ac:spMk id="2" creationId="{02B2174C-AC04-442E-95BA-F20DB7EEF4FD}"/>
          </ac:spMkLst>
        </pc:spChg>
        <pc:spChg chg="add mod">
          <ac:chgData name="Martijn Tieland" userId="87b1970b-9b5c-498e-b232-3f517e3c6844" providerId="ADAL" clId="{D5C53FCD-759E-47D4-915E-A7B06DBF2883}" dt="2019-02-19T17:24:02.399" v="921" actId="20577"/>
          <ac:spMkLst>
            <pc:docMk/>
            <pc:sldMk cId="2766572407" sldId="899"/>
            <ac:spMk id="3" creationId="{02977F0F-878F-4156-A1C5-C4CBED7253BF}"/>
          </ac:spMkLst>
        </pc:spChg>
        <pc:spChg chg="add mod">
          <ac:chgData name="Martijn Tieland" userId="87b1970b-9b5c-498e-b232-3f517e3c6844" providerId="ADAL" clId="{D5C53FCD-759E-47D4-915E-A7B06DBF2883}" dt="2019-02-19T17:26:36.127" v="1308" actId="313"/>
          <ac:spMkLst>
            <pc:docMk/>
            <pc:sldMk cId="2766572407" sldId="899"/>
            <ac:spMk id="4" creationId="{726A54C4-7A55-4429-9A5F-529AD8071C1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A0C188-0304-47CC-831C-0C85C125AD40}" type="doc">
      <dgm:prSet loTypeId="urn:microsoft.com/office/officeart/2005/8/layout/hProcess11" loCatId="process" qsTypeId="urn:microsoft.com/office/officeart/2005/8/quickstyle/simple1" qsCatId="simple" csTypeId="urn:microsoft.com/office/officeart/2005/8/colors/accent1_2" csCatId="accent1" phldr="1"/>
      <dgm:spPr/>
    </dgm:pt>
    <dgm:pt modelId="{2A1C1783-7D49-4C99-B0FB-B1DDDD53845E}">
      <dgm:prSet phldrT="[Text]"/>
      <dgm:spPr/>
      <dgm:t>
        <a:bodyPr/>
        <a:lstStyle/>
        <a:p>
          <a:r>
            <a:rPr lang="en-US" dirty="0"/>
            <a:t>1979 Unix v7</a:t>
          </a:r>
        </a:p>
      </dgm:t>
    </dgm:pt>
    <dgm:pt modelId="{DE0141F6-B917-42AA-A8D6-B9B1D593B53F}" type="parTrans" cxnId="{B4ABCC92-68B6-4241-BD9C-784AB6D48FF4}">
      <dgm:prSet/>
      <dgm:spPr/>
      <dgm:t>
        <a:bodyPr/>
        <a:lstStyle/>
        <a:p>
          <a:endParaRPr lang="en-US"/>
        </a:p>
      </dgm:t>
    </dgm:pt>
    <dgm:pt modelId="{A4454130-531A-4223-8CFC-848DE6D955EB}" type="sibTrans" cxnId="{B4ABCC92-68B6-4241-BD9C-784AB6D48FF4}">
      <dgm:prSet/>
      <dgm:spPr/>
      <dgm:t>
        <a:bodyPr/>
        <a:lstStyle/>
        <a:p>
          <a:endParaRPr lang="en-US"/>
        </a:p>
      </dgm:t>
    </dgm:pt>
    <dgm:pt modelId="{F890174C-F88A-4F25-B0A9-804A76491B5B}">
      <dgm:prSet phldrT="[Text]"/>
      <dgm:spPr/>
      <dgm:t>
        <a:bodyPr/>
        <a:lstStyle/>
        <a:p>
          <a:r>
            <a:rPr lang="en-US" dirty="0"/>
            <a:t>2000’s Many initiatives (</a:t>
          </a:r>
          <a:r>
            <a:rPr lang="en-US" dirty="0" err="1"/>
            <a:t>freebsd</a:t>
          </a:r>
          <a:r>
            <a:rPr lang="en-US" dirty="0"/>
            <a:t> jails)</a:t>
          </a:r>
        </a:p>
      </dgm:t>
    </dgm:pt>
    <dgm:pt modelId="{19C1C008-3260-492D-ABBF-FBE5FD73D819}" type="parTrans" cxnId="{826EF13F-74A4-4020-848C-4E552E753B75}">
      <dgm:prSet/>
      <dgm:spPr/>
      <dgm:t>
        <a:bodyPr/>
        <a:lstStyle/>
        <a:p>
          <a:endParaRPr lang="en-US"/>
        </a:p>
      </dgm:t>
    </dgm:pt>
    <dgm:pt modelId="{2045122A-A206-477A-A306-1EBF1909E6E8}" type="sibTrans" cxnId="{826EF13F-74A4-4020-848C-4E552E753B75}">
      <dgm:prSet/>
      <dgm:spPr/>
      <dgm:t>
        <a:bodyPr/>
        <a:lstStyle/>
        <a:p>
          <a:endParaRPr lang="en-US"/>
        </a:p>
      </dgm:t>
    </dgm:pt>
    <dgm:pt modelId="{80736A82-65EB-48E2-A0BB-D2B5504EA9A3}">
      <dgm:prSet phldrT="[Text]"/>
      <dgm:spPr/>
      <dgm:t>
        <a:bodyPr/>
        <a:lstStyle/>
        <a:p>
          <a:r>
            <a:rPr lang="en-US" dirty="0">
              <a:cs typeface="Segoe UI Light"/>
            </a:rPr>
            <a:t>2006 Google’s </a:t>
          </a:r>
          <a:r>
            <a:rPr lang="en-US" dirty="0" err="1">
              <a:cs typeface="Segoe UI Light"/>
            </a:rPr>
            <a:t>CGroups</a:t>
          </a:r>
          <a:r>
            <a:rPr lang="en-US" dirty="0">
              <a:cs typeface="Segoe UI Light"/>
            </a:rPr>
            <a:t> added to Linux Kernel </a:t>
          </a:r>
        </a:p>
      </dgm:t>
    </dgm:pt>
    <dgm:pt modelId="{3F875E32-8192-42FB-AF54-307B9828B8CC}" type="parTrans" cxnId="{274187AE-ADA0-49C5-99DE-B2C47E3CFCD7}">
      <dgm:prSet/>
      <dgm:spPr/>
      <dgm:t>
        <a:bodyPr/>
        <a:lstStyle/>
        <a:p>
          <a:endParaRPr lang="en-US"/>
        </a:p>
      </dgm:t>
    </dgm:pt>
    <dgm:pt modelId="{406111FC-D772-4131-BD99-C41AA0AD9437}" type="sibTrans" cxnId="{274187AE-ADA0-49C5-99DE-B2C47E3CFCD7}">
      <dgm:prSet/>
      <dgm:spPr/>
      <dgm:t>
        <a:bodyPr/>
        <a:lstStyle/>
        <a:p>
          <a:endParaRPr lang="en-US"/>
        </a:p>
      </dgm:t>
    </dgm:pt>
    <dgm:pt modelId="{07AC2B19-CB3D-43F5-A8F3-3D56423C3928}">
      <dgm:prSet phldrT="[Text]"/>
      <dgm:spPr/>
      <dgm:t>
        <a:bodyPr/>
        <a:lstStyle/>
        <a:p>
          <a:r>
            <a:rPr lang="en-US" dirty="0">
              <a:cs typeface="Segoe UI Light"/>
            </a:rPr>
            <a:t>2013 Docker containers</a:t>
          </a:r>
        </a:p>
      </dgm:t>
    </dgm:pt>
    <dgm:pt modelId="{B9516C6B-A937-40C4-A374-5255CB0ECAE2}" type="parTrans" cxnId="{A6756444-A70D-429C-86C2-7B1D5C13BCA0}">
      <dgm:prSet/>
      <dgm:spPr/>
      <dgm:t>
        <a:bodyPr/>
        <a:lstStyle/>
        <a:p>
          <a:endParaRPr lang="en-US"/>
        </a:p>
      </dgm:t>
    </dgm:pt>
    <dgm:pt modelId="{53D8E40D-C272-4ADF-BCF2-9A1BA0140651}" type="sibTrans" cxnId="{A6756444-A70D-429C-86C2-7B1D5C13BCA0}">
      <dgm:prSet/>
      <dgm:spPr/>
      <dgm:t>
        <a:bodyPr/>
        <a:lstStyle/>
        <a:p>
          <a:endParaRPr lang="en-US"/>
        </a:p>
      </dgm:t>
    </dgm:pt>
    <dgm:pt modelId="{2B051A8E-B947-46EE-B9EF-CA61EB4B7455}" type="pres">
      <dgm:prSet presAssocID="{CFA0C188-0304-47CC-831C-0C85C125AD40}" presName="Name0" presStyleCnt="0">
        <dgm:presLayoutVars>
          <dgm:dir/>
          <dgm:resizeHandles val="exact"/>
        </dgm:presLayoutVars>
      </dgm:prSet>
      <dgm:spPr/>
    </dgm:pt>
    <dgm:pt modelId="{202C4DFD-7ADE-46A7-9B0A-352DF1F53A7D}" type="pres">
      <dgm:prSet presAssocID="{CFA0C188-0304-47CC-831C-0C85C125AD40}" presName="arrow" presStyleLbl="bgShp" presStyleIdx="0" presStyleCnt="1"/>
      <dgm:spPr/>
    </dgm:pt>
    <dgm:pt modelId="{E9BFAFD8-68A1-4BA3-AFE9-F24B55226B96}" type="pres">
      <dgm:prSet presAssocID="{CFA0C188-0304-47CC-831C-0C85C125AD40}" presName="points" presStyleCnt="0"/>
      <dgm:spPr/>
    </dgm:pt>
    <dgm:pt modelId="{FD740E96-8F1E-45E1-B6F4-F43C7411B706}" type="pres">
      <dgm:prSet presAssocID="{2A1C1783-7D49-4C99-B0FB-B1DDDD53845E}" presName="compositeA" presStyleCnt="0"/>
      <dgm:spPr/>
    </dgm:pt>
    <dgm:pt modelId="{75B409B3-ACC4-4003-B636-30E1972821A0}" type="pres">
      <dgm:prSet presAssocID="{2A1C1783-7D49-4C99-B0FB-B1DDDD53845E}" presName="textA" presStyleLbl="revTx" presStyleIdx="0" presStyleCnt="4">
        <dgm:presLayoutVars>
          <dgm:bulletEnabled val="1"/>
        </dgm:presLayoutVars>
      </dgm:prSet>
      <dgm:spPr/>
    </dgm:pt>
    <dgm:pt modelId="{8B7EEF2C-B85F-4423-B049-AB3D44FF7356}" type="pres">
      <dgm:prSet presAssocID="{2A1C1783-7D49-4C99-B0FB-B1DDDD53845E}" presName="circleA" presStyleLbl="node1" presStyleIdx="0" presStyleCnt="4"/>
      <dgm:spPr/>
    </dgm:pt>
    <dgm:pt modelId="{733E47FD-D494-4B47-AC46-C94E5A901F32}" type="pres">
      <dgm:prSet presAssocID="{2A1C1783-7D49-4C99-B0FB-B1DDDD53845E}" presName="spaceA" presStyleCnt="0"/>
      <dgm:spPr/>
    </dgm:pt>
    <dgm:pt modelId="{00080D58-CC1D-4795-8E63-E3E2136776CE}" type="pres">
      <dgm:prSet presAssocID="{A4454130-531A-4223-8CFC-848DE6D955EB}" presName="space" presStyleCnt="0"/>
      <dgm:spPr/>
    </dgm:pt>
    <dgm:pt modelId="{BAB381CB-EB42-4E60-9FF1-1AB00A0AAB8E}" type="pres">
      <dgm:prSet presAssocID="{F890174C-F88A-4F25-B0A9-804A76491B5B}" presName="compositeB" presStyleCnt="0"/>
      <dgm:spPr/>
    </dgm:pt>
    <dgm:pt modelId="{67D30CD2-18F9-429E-BD0D-CDD0EF10B5D8}" type="pres">
      <dgm:prSet presAssocID="{F890174C-F88A-4F25-B0A9-804A76491B5B}" presName="textB" presStyleLbl="revTx" presStyleIdx="1" presStyleCnt="4">
        <dgm:presLayoutVars>
          <dgm:bulletEnabled val="1"/>
        </dgm:presLayoutVars>
      </dgm:prSet>
      <dgm:spPr/>
    </dgm:pt>
    <dgm:pt modelId="{34605E38-87A9-4DF5-8E2D-2C2D49BE891F}" type="pres">
      <dgm:prSet presAssocID="{F890174C-F88A-4F25-B0A9-804A76491B5B}" presName="circleB" presStyleLbl="node1" presStyleIdx="1" presStyleCnt="4"/>
      <dgm:spPr/>
    </dgm:pt>
    <dgm:pt modelId="{2F17483E-F444-4CEB-9BD7-80B3A80DF91B}" type="pres">
      <dgm:prSet presAssocID="{F890174C-F88A-4F25-B0A9-804A76491B5B}" presName="spaceB" presStyleCnt="0"/>
      <dgm:spPr/>
    </dgm:pt>
    <dgm:pt modelId="{A994704B-8AE1-4D5E-8C6F-F1782D9292D9}" type="pres">
      <dgm:prSet presAssocID="{2045122A-A206-477A-A306-1EBF1909E6E8}" presName="space" presStyleCnt="0"/>
      <dgm:spPr/>
    </dgm:pt>
    <dgm:pt modelId="{4C6744B8-0337-4B88-9674-88AF378D20E7}" type="pres">
      <dgm:prSet presAssocID="{80736A82-65EB-48E2-A0BB-D2B5504EA9A3}" presName="compositeA" presStyleCnt="0"/>
      <dgm:spPr/>
    </dgm:pt>
    <dgm:pt modelId="{2702F02F-E240-4DF0-BD70-7CBEB876AC50}" type="pres">
      <dgm:prSet presAssocID="{80736A82-65EB-48E2-A0BB-D2B5504EA9A3}" presName="textA" presStyleLbl="revTx" presStyleIdx="2" presStyleCnt="4">
        <dgm:presLayoutVars>
          <dgm:bulletEnabled val="1"/>
        </dgm:presLayoutVars>
      </dgm:prSet>
      <dgm:spPr/>
    </dgm:pt>
    <dgm:pt modelId="{A4A03E49-0E43-49FF-8CB2-CF4AE94C8576}" type="pres">
      <dgm:prSet presAssocID="{80736A82-65EB-48E2-A0BB-D2B5504EA9A3}" presName="circleA" presStyleLbl="node1" presStyleIdx="2" presStyleCnt="4"/>
      <dgm:spPr/>
    </dgm:pt>
    <dgm:pt modelId="{AD0366F0-341C-4E61-81B6-F50A8B2D56FE}" type="pres">
      <dgm:prSet presAssocID="{80736A82-65EB-48E2-A0BB-D2B5504EA9A3}" presName="spaceA" presStyleCnt="0"/>
      <dgm:spPr/>
    </dgm:pt>
    <dgm:pt modelId="{05EEE77E-B4AE-4C42-BF81-D210D5B1504E}" type="pres">
      <dgm:prSet presAssocID="{406111FC-D772-4131-BD99-C41AA0AD9437}" presName="space" presStyleCnt="0"/>
      <dgm:spPr/>
    </dgm:pt>
    <dgm:pt modelId="{A603098F-4BC4-4603-9C4B-211C69864C7C}" type="pres">
      <dgm:prSet presAssocID="{07AC2B19-CB3D-43F5-A8F3-3D56423C3928}" presName="compositeB" presStyleCnt="0"/>
      <dgm:spPr/>
    </dgm:pt>
    <dgm:pt modelId="{5BE18D0D-B4E0-4C09-B17D-C82999E3D63D}" type="pres">
      <dgm:prSet presAssocID="{07AC2B19-CB3D-43F5-A8F3-3D56423C3928}" presName="textB" presStyleLbl="revTx" presStyleIdx="3" presStyleCnt="4">
        <dgm:presLayoutVars>
          <dgm:bulletEnabled val="1"/>
        </dgm:presLayoutVars>
      </dgm:prSet>
      <dgm:spPr/>
    </dgm:pt>
    <dgm:pt modelId="{E099B529-BA6F-4B8C-9A90-B4A1ED8F0A4A}" type="pres">
      <dgm:prSet presAssocID="{07AC2B19-CB3D-43F5-A8F3-3D56423C3928}" presName="circleB" presStyleLbl="node1" presStyleIdx="3" presStyleCnt="4"/>
      <dgm:spPr/>
    </dgm:pt>
    <dgm:pt modelId="{8E2C7A0F-51C4-4115-8502-4BDF5C55FF7E}" type="pres">
      <dgm:prSet presAssocID="{07AC2B19-CB3D-43F5-A8F3-3D56423C3928}" presName="spaceB" presStyleCnt="0"/>
      <dgm:spPr/>
    </dgm:pt>
  </dgm:ptLst>
  <dgm:cxnLst>
    <dgm:cxn modelId="{826EF13F-74A4-4020-848C-4E552E753B75}" srcId="{CFA0C188-0304-47CC-831C-0C85C125AD40}" destId="{F890174C-F88A-4F25-B0A9-804A76491B5B}" srcOrd="1" destOrd="0" parTransId="{19C1C008-3260-492D-ABBF-FBE5FD73D819}" sibTransId="{2045122A-A206-477A-A306-1EBF1909E6E8}"/>
    <dgm:cxn modelId="{90679361-4C98-4701-8313-CF2ABACE2C3C}" type="presOf" srcId="{F890174C-F88A-4F25-B0A9-804A76491B5B}" destId="{67D30CD2-18F9-429E-BD0D-CDD0EF10B5D8}" srcOrd="0" destOrd="0" presId="urn:microsoft.com/office/officeart/2005/8/layout/hProcess11"/>
    <dgm:cxn modelId="{A6756444-A70D-429C-86C2-7B1D5C13BCA0}" srcId="{CFA0C188-0304-47CC-831C-0C85C125AD40}" destId="{07AC2B19-CB3D-43F5-A8F3-3D56423C3928}" srcOrd="3" destOrd="0" parTransId="{B9516C6B-A937-40C4-A374-5255CB0ECAE2}" sibTransId="{53D8E40D-C272-4ADF-BCF2-9A1BA0140651}"/>
    <dgm:cxn modelId="{C06F8947-CD36-47F4-9F67-76726EFD4616}" type="presOf" srcId="{07AC2B19-CB3D-43F5-A8F3-3D56423C3928}" destId="{5BE18D0D-B4E0-4C09-B17D-C82999E3D63D}" srcOrd="0" destOrd="0" presId="urn:microsoft.com/office/officeart/2005/8/layout/hProcess11"/>
    <dgm:cxn modelId="{54601B80-B736-4D7F-BD52-CDBB45A46D0A}" type="presOf" srcId="{80736A82-65EB-48E2-A0BB-D2B5504EA9A3}" destId="{2702F02F-E240-4DF0-BD70-7CBEB876AC50}" srcOrd="0" destOrd="0" presId="urn:microsoft.com/office/officeart/2005/8/layout/hProcess11"/>
    <dgm:cxn modelId="{C3F1DF8F-D2AD-4B8A-A435-AEF4FD185E04}" type="presOf" srcId="{CFA0C188-0304-47CC-831C-0C85C125AD40}" destId="{2B051A8E-B947-46EE-B9EF-CA61EB4B7455}" srcOrd="0" destOrd="0" presId="urn:microsoft.com/office/officeart/2005/8/layout/hProcess11"/>
    <dgm:cxn modelId="{B4ABCC92-68B6-4241-BD9C-784AB6D48FF4}" srcId="{CFA0C188-0304-47CC-831C-0C85C125AD40}" destId="{2A1C1783-7D49-4C99-B0FB-B1DDDD53845E}" srcOrd="0" destOrd="0" parTransId="{DE0141F6-B917-42AA-A8D6-B9B1D593B53F}" sibTransId="{A4454130-531A-4223-8CFC-848DE6D955EB}"/>
    <dgm:cxn modelId="{4A88ED99-5B5A-4F02-BACE-4DD74D3D27DA}" type="presOf" srcId="{2A1C1783-7D49-4C99-B0FB-B1DDDD53845E}" destId="{75B409B3-ACC4-4003-B636-30E1972821A0}" srcOrd="0" destOrd="0" presId="urn:microsoft.com/office/officeart/2005/8/layout/hProcess11"/>
    <dgm:cxn modelId="{274187AE-ADA0-49C5-99DE-B2C47E3CFCD7}" srcId="{CFA0C188-0304-47CC-831C-0C85C125AD40}" destId="{80736A82-65EB-48E2-A0BB-D2B5504EA9A3}" srcOrd="2" destOrd="0" parTransId="{3F875E32-8192-42FB-AF54-307B9828B8CC}" sibTransId="{406111FC-D772-4131-BD99-C41AA0AD9437}"/>
    <dgm:cxn modelId="{F8FB057F-F766-4E0A-A62C-D221C8EC2F9F}" type="presParOf" srcId="{2B051A8E-B947-46EE-B9EF-CA61EB4B7455}" destId="{202C4DFD-7ADE-46A7-9B0A-352DF1F53A7D}" srcOrd="0" destOrd="0" presId="urn:microsoft.com/office/officeart/2005/8/layout/hProcess11"/>
    <dgm:cxn modelId="{88900252-1B2E-44F5-9782-75A5C14B2D1D}" type="presParOf" srcId="{2B051A8E-B947-46EE-B9EF-CA61EB4B7455}" destId="{E9BFAFD8-68A1-4BA3-AFE9-F24B55226B96}" srcOrd="1" destOrd="0" presId="urn:microsoft.com/office/officeart/2005/8/layout/hProcess11"/>
    <dgm:cxn modelId="{1A40BB0B-62C9-43AD-A514-2D2DD3F59CFD}" type="presParOf" srcId="{E9BFAFD8-68A1-4BA3-AFE9-F24B55226B96}" destId="{FD740E96-8F1E-45E1-B6F4-F43C7411B706}" srcOrd="0" destOrd="0" presId="urn:microsoft.com/office/officeart/2005/8/layout/hProcess11"/>
    <dgm:cxn modelId="{FD516BC7-E4BD-4169-A980-B29691AF2EF1}" type="presParOf" srcId="{FD740E96-8F1E-45E1-B6F4-F43C7411B706}" destId="{75B409B3-ACC4-4003-B636-30E1972821A0}" srcOrd="0" destOrd="0" presId="urn:microsoft.com/office/officeart/2005/8/layout/hProcess11"/>
    <dgm:cxn modelId="{99B3C069-5B2C-4D78-878B-19FE5E3DCE8A}" type="presParOf" srcId="{FD740E96-8F1E-45E1-B6F4-F43C7411B706}" destId="{8B7EEF2C-B85F-4423-B049-AB3D44FF7356}" srcOrd="1" destOrd="0" presId="urn:microsoft.com/office/officeart/2005/8/layout/hProcess11"/>
    <dgm:cxn modelId="{A6487D1E-AD1D-4825-B6CB-EA0260E7A98F}" type="presParOf" srcId="{FD740E96-8F1E-45E1-B6F4-F43C7411B706}" destId="{733E47FD-D494-4B47-AC46-C94E5A901F32}" srcOrd="2" destOrd="0" presId="urn:microsoft.com/office/officeart/2005/8/layout/hProcess11"/>
    <dgm:cxn modelId="{2A30D938-4B3E-4222-A8FB-2C3E3E529D2E}" type="presParOf" srcId="{E9BFAFD8-68A1-4BA3-AFE9-F24B55226B96}" destId="{00080D58-CC1D-4795-8E63-E3E2136776CE}" srcOrd="1" destOrd="0" presId="urn:microsoft.com/office/officeart/2005/8/layout/hProcess11"/>
    <dgm:cxn modelId="{A1CC6BFF-8D08-4D5A-8F2B-1CA62E0FBC87}" type="presParOf" srcId="{E9BFAFD8-68A1-4BA3-AFE9-F24B55226B96}" destId="{BAB381CB-EB42-4E60-9FF1-1AB00A0AAB8E}" srcOrd="2" destOrd="0" presId="urn:microsoft.com/office/officeart/2005/8/layout/hProcess11"/>
    <dgm:cxn modelId="{E2748E5F-AAB3-4E42-B704-AEA6757BED6E}" type="presParOf" srcId="{BAB381CB-EB42-4E60-9FF1-1AB00A0AAB8E}" destId="{67D30CD2-18F9-429E-BD0D-CDD0EF10B5D8}" srcOrd="0" destOrd="0" presId="urn:microsoft.com/office/officeart/2005/8/layout/hProcess11"/>
    <dgm:cxn modelId="{18077486-E08B-4275-81F6-5C324B82B5A8}" type="presParOf" srcId="{BAB381CB-EB42-4E60-9FF1-1AB00A0AAB8E}" destId="{34605E38-87A9-4DF5-8E2D-2C2D49BE891F}" srcOrd="1" destOrd="0" presId="urn:microsoft.com/office/officeart/2005/8/layout/hProcess11"/>
    <dgm:cxn modelId="{B2AB629E-E1A5-4E5C-8516-34CE65BF2022}" type="presParOf" srcId="{BAB381CB-EB42-4E60-9FF1-1AB00A0AAB8E}" destId="{2F17483E-F444-4CEB-9BD7-80B3A80DF91B}" srcOrd="2" destOrd="0" presId="urn:microsoft.com/office/officeart/2005/8/layout/hProcess11"/>
    <dgm:cxn modelId="{7C68C16C-8B8E-4D22-AB24-A77A73897682}" type="presParOf" srcId="{E9BFAFD8-68A1-4BA3-AFE9-F24B55226B96}" destId="{A994704B-8AE1-4D5E-8C6F-F1782D9292D9}" srcOrd="3" destOrd="0" presId="urn:microsoft.com/office/officeart/2005/8/layout/hProcess11"/>
    <dgm:cxn modelId="{59C472DE-2778-4405-AC6F-60B038476325}" type="presParOf" srcId="{E9BFAFD8-68A1-4BA3-AFE9-F24B55226B96}" destId="{4C6744B8-0337-4B88-9674-88AF378D20E7}" srcOrd="4" destOrd="0" presId="urn:microsoft.com/office/officeart/2005/8/layout/hProcess11"/>
    <dgm:cxn modelId="{44747564-A134-42E3-A2FA-13870E696B27}" type="presParOf" srcId="{4C6744B8-0337-4B88-9674-88AF378D20E7}" destId="{2702F02F-E240-4DF0-BD70-7CBEB876AC50}" srcOrd="0" destOrd="0" presId="urn:microsoft.com/office/officeart/2005/8/layout/hProcess11"/>
    <dgm:cxn modelId="{9F8206F2-6C6B-4A94-89B7-F6E8A96FED40}" type="presParOf" srcId="{4C6744B8-0337-4B88-9674-88AF378D20E7}" destId="{A4A03E49-0E43-49FF-8CB2-CF4AE94C8576}" srcOrd="1" destOrd="0" presId="urn:microsoft.com/office/officeart/2005/8/layout/hProcess11"/>
    <dgm:cxn modelId="{4BAE8483-7E39-4656-B549-29A79C6D1636}" type="presParOf" srcId="{4C6744B8-0337-4B88-9674-88AF378D20E7}" destId="{AD0366F0-341C-4E61-81B6-F50A8B2D56FE}" srcOrd="2" destOrd="0" presId="urn:microsoft.com/office/officeart/2005/8/layout/hProcess11"/>
    <dgm:cxn modelId="{4EAD315E-9259-48F0-9429-B7F4CD75FFBC}" type="presParOf" srcId="{E9BFAFD8-68A1-4BA3-AFE9-F24B55226B96}" destId="{05EEE77E-B4AE-4C42-BF81-D210D5B1504E}" srcOrd="5" destOrd="0" presId="urn:microsoft.com/office/officeart/2005/8/layout/hProcess11"/>
    <dgm:cxn modelId="{673BFE40-3D8C-4257-ACC4-4AB7EEB7C2C3}" type="presParOf" srcId="{E9BFAFD8-68A1-4BA3-AFE9-F24B55226B96}" destId="{A603098F-4BC4-4603-9C4B-211C69864C7C}" srcOrd="6" destOrd="0" presId="urn:microsoft.com/office/officeart/2005/8/layout/hProcess11"/>
    <dgm:cxn modelId="{92E0FBB4-81A8-433B-9F0B-2FD5A66B5DA9}" type="presParOf" srcId="{A603098F-4BC4-4603-9C4B-211C69864C7C}" destId="{5BE18D0D-B4E0-4C09-B17D-C82999E3D63D}" srcOrd="0" destOrd="0" presId="urn:microsoft.com/office/officeart/2005/8/layout/hProcess11"/>
    <dgm:cxn modelId="{4C09C1F1-2EF7-4A24-BEEA-D66845147DB6}" type="presParOf" srcId="{A603098F-4BC4-4603-9C4B-211C69864C7C}" destId="{E099B529-BA6F-4B8C-9A90-B4A1ED8F0A4A}" srcOrd="1" destOrd="0" presId="urn:microsoft.com/office/officeart/2005/8/layout/hProcess11"/>
    <dgm:cxn modelId="{9BF5C2C0-2B94-41B0-BA3D-4CA514E49FDD}" type="presParOf" srcId="{A603098F-4BC4-4603-9C4B-211C69864C7C}" destId="{8E2C7A0F-51C4-4115-8502-4BDF5C55FF7E}"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2C4DFD-7ADE-46A7-9B0A-352DF1F53A7D}">
      <dsp:nvSpPr>
        <dsp:cNvPr id="0" name=""/>
        <dsp:cNvSpPr/>
      </dsp:nvSpPr>
      <dsp:spPr>
        <a:xfrm>
          <a:off x="0" y="1073784"/>
          <a:ext cx="8502710" cy="1431713"/>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B409B3-ACC4-4003-B636-30E1972821A0}">
      <dsp:nvSpPr>
        <dsp:cNvPr id="0" name=""/>
        <dsp:cNvSpPr/>
      </dsp:nvSpPr>
      <dsp:spPr>
        <a:xfrm>
          <a:off x="3829" y="0"/>
          <a:ext cx="1842115" cy="1431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dirty="0"/>
            <a:t>1979 Unix v7</a:t>
          </a:r>
        </a:p>
      </dsp:txBody>
      <dsp:txXfrm>
        <a:off x="3829" y="0"/>
        <a:ext cx="1842115" cy="1431713"/>
      </dsp:txXfrm>
    </dsp:sp>
    <dsp:sp modelId="{8B7EEF2C-B85F-4423-B049-AB3D44FF7356}">
      <dsp:nvSpPr>
        <dsp:cNvPr id="0" name=""/>
        <dsp:cNvSpPr/>
      </dsp:nvSpPr>
      <dsp:spPr>
        <a:xfrm>
          <a:off x="745923" y="1610677"/>
          <a:ext cx="357928" cy="35792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D30CD2-18F9-429E-BD0D-CDD0EF10B5D8}">
      <dsp:nvSpPr>
        <dsp:cNvPr id="0" name=""/>
        <dsp:cNvSpPr/>
      </dsp:nvSpPr>
      <dsp:spPr>
        <a:xfrm>
          <a:off x="1938051" y="2147569"/>
          <a:ext cx="1842115" cy="1431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dirty="0"/>
            <a:t>2000’s Many initiatives (</a:t>
          </a:r>
          <a:r>
            <a:rPr lang="en-US" sz="1900" kern="1200" dirty="0" err="1"/>
            <a:t>freebsd</a:t>
          </a:r>
          <a:r>
            <a:rPr lang="en-US" sz="1900" kern="1200" dirty="0"/>
            <a:t> jails)</a:t>
          </a:r>
        </a:p>
      </dsp:txBody>
      <dsp:txXfrm>
        <a:off x="1938051" y="2147569"/>
        <a:ext cx="1842115" cy="1431713"/>
      </dsp:txXfrm>
    </dsp:sp>
    <dsp:sp modelId="{34605E38-87A9-4DF5-8E2D-2C2D49BE891F}">
      <dsp:nvSpPr>
        <dsp:cNvPr id="0" name=""/>
        <dsp:cNvSpPr/>
      </dsp:nvSpPr>
      <dsp:spPr>
        <a:xfrm>
          <a:off x="2680144" y="1610677"/>
          <a:ext cx="357928" cy="35792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702F02F-E240-4DF0-BD70-7CBEB876AC50}">
      <dsp:nvSpPr>
        <dsp:cNvPr id="0" name=""/>
        <dsp:cNvSpPr/>
      </dsp:nvSpPr>
      <dsp:spPr>
        <a:xfrm>
          <a:off x="3872272" y="0"/>
          <a:ext cx="1842115" cy="1431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dirty="0">
              <a:cs typeface="Segoe UI Light"/>
            </a:rPr>
            <a:t>2006 Google’s </a:t>
          </a:r>
          <a:r>
            <a:rPr lang="en-US" sz="1900" kern="1200" dirty="0" err="1">
              <a:cs typeface="Segoe UI Light"/>
            </a:rPr>
            <a:t>CGroups</a:t>
          </a:r>
          <a:r>
            <a:rPr lang="en-US" sz="1900" kern="1200" dirty="0">
              <a:cs typeface="Segoe UI Light"/>
            </a:rPr>
            <a:t> added to Linux Kernel </a:t>
          </a:r>
        </a:p>
      </dsp:txBody>
      <dsp:txXfrm>
        <a:off x="3872272" y="0"/>
        <a:ext cx="1842115" cy="1431713"/>
      </dsp:txXfrm>
    </dsp:sp>
    <dsp:sp modelId="{A4A03E49-0E43-49FF-8CB2-CF4AE94C8576}">
      <dsp:nvSpPr>
        <dsp:cNvPr id="0" name=""/>
        <dsp:cNvSpPr/>
      </dsp:nvSpPr>
      <dsp:spPr>
        <a:xfrm>
          <a:off x="4614365" y="1610677"/>
          <a:ext cx="357928" cy="35792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BE18D0D-B4E0-4C09-B17D-C82999E3D63D}">
      <dsp:nvSpPr>
        <dsp:cNvPr id="0" name=""/>
        <dsp:cNvSpPr/>
      </dsp:nvSpPr>
      <dsp:spPr>
        <a:xfrm>
          <a:off x="5806493" y="2147569"/>
          <a:ext cx="1842115" cy="1431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dirty="0">
              <a:cs typeface="Segoe UI Light"/>
            </a:rPr>
            <a:t>2013 Docker containers</a:t>
          </a:r>
        </a:p>
      </dsp:txBody>
      <dsp:txXfrm>
        <a:off x="5806493" y="2147569"/>
        <a:ext cx="1842115" cy="1431713"/>
      </dsp:txXfrm>
    </dsp:sp>
    <dsp:sp modelId="{E099B529-BA6F-4B8C-9A90-B4A1ED8F0A4A}">
      <dsp:nvSpPr>
        <dsp:cNvPr id="0" name=""/>
        <dsp:cNvSpPr/>
      </dsp:nvSpPr>
      <dsp:spPr>
        <a:xfrm>
          <a:off x="6548587" y="1610677"/>
          <a:ext cx="357928" cy="35792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9.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05D7242-6E7C-4B6A-B05A-AEBBE1AEA4DE}" type="datetimeFigureOut">
              <a:rPr lang="en-US" smtClean="0"/>
              <a:t>2/20/2019</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E9D1333-D96B-4A53-8743-B129B7E3DFD8}" type="slidenum">
              <a:rPr lang="en-US" smtClean="0"/>
              <a:t>‹#›</a:t>
            </a:fld>
            <a:endParaRPr lang="en-US" dirty="0"/>
          </a:p>
        </p:txBody>
      </p:sp>
    </p:spTree>
    <p:extLst>
      <p:ext uri="{BB962C8B-B14F-4D97-AF65-F5344CB8AC3E}">
        <p14:creationId xmlns:p14="http://schemas.microsoft.com/office/powerpoint/2010/main" val="164890737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jpeg>
</file>

<file path=ppt/media/image18.png>
</file>

<file path=ppt/media/image19.wm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2969FB0-AC85-4B90-A5C8-87BEC60C8BCB}" type="datetimeFigureOut">
              <a:rPr lang="en-US" smtClean="0"/>
              <a:t>2/20/2019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DB30E00-F51C-485B-A9C4-779BEAFB1F4B}" type="slidenum">
              <a:rPr lang="en-US" smtClean="0"/>
              <a:t>‹#›</a:t>
            </a:fld>
            <a:endParaRPr lang="en-US" dirty="0"/>
          </a:p>
        </p:txBody>
      </p:sp>
    </p:spTree>
    <p:extLst>
      <p:ext uri="{BB962C8B-B14F-4D97-AF65-F5344CB8AC3E}">
        <p14:creationId xmlns:p14="http://schemas.microsoft.com/office/powerpoint/2010/main" val="2706101744"/>
      </p:ext>
    </p:extLst>
  </p:cSld>
  <p:clrMap bg1="lt1" tx1="dk1" bg2="lt2" tx2="dk2" accent1="accent1" accent2="accent2" accent3="accent3" accent4="accent4" accent5="accent5" accent6="accent6" hlink="hlink" folHlink="folHlink"/>
  <p:notesStyle>
    <a:lvl1pPr marL="0" algn="l" defTabSz="1172078" rtl="0" eaLnBrk="1" latinLnBrk="0" hangingPunct="1">
      <a:defRPr sz="1500" kern="1200">
        <a:solidFill>
          <a:schemeClr val="tx1"/>
        </a:solidFill>
        <a:latin typeface="+mn-lt"/>
        <a:ea typeface="+mn-ea"/>
        <a:cs typeface="+mn-cs"/>
      </a:defRPr>
    </a:lvl1pPr>
    <a:lvl2pPr marL="586039" algn="l" defTabSz="1172078" rtl="0" eaLnBrk="1" latinLnBrk="0" hangingPunct="1">
      <a:defRPr sz="1500" kern="1200">
        <a:solidFill>
          <a:schemeClr val="tx1"/>
        </a:solidFill>
        <a:latin typeface="+mn-lt"/>
        <a:ea typeface="+mn-ea"/>
        <a:cs typeface="+mn-cs"/>
      </a:defRPr>
    </a:lvl2pPr>
    <a:lvl3pPr marL="1172078" algn="l" defTabSz="1172078" rtl="0" eaLnBrk="1" latinLnBrk="0" hangingPunct="1">
      <a:defRPr sz="1500" kern="1200">
        <a:solidFill>
          <a:schemeClr val="tx1"/>
        </a:solidFill>
        <a:latin typeface="+mn-lt"/>
        <a:ea typeface="+mn-ea"/>
        <a:cs typeface="+mn-cs"/>
      </a:defRPr>
    </a:lvl3pPr>
    <a:lvl4pPr marL="1758117" algn="l" defTabSz="1172078" rtl="0" eaLnBrk="1" latinLnBrk="0" hangingPunct="1">
      <a:defRPr sz="1500" kern="1200">
        <a:solidFill>
          <a:schemeClr val="tx1"/>
        </a:solidFill>
        <a:latin typeface="+mn-lt"/>
        <a:ea typeface="+mn-ea"/>
        <a:cs typeface="+mn-cs"/>
      </a:defRPr>
    </a:lvl4pPr>
    <a:lvl5pPr marL="2344156" algn="l" defTabSz="1172078" rtl="0" eaLnBrk="1" latinLnBrk="0" hangingPunct="1">
      <a:defRPr sz="1500" kern="1200">
        <a:solidFill>
          <a:schemeClr val="tx1"/>
        </a:solidFill>
        <a:latin typeface="+mn-lt"/>
        <a:ea typeface="+mn-ea"/>
        <a:cs typeface="+mn-cs"/>
      </a:defRPr>
    </a:lvl5pPr>
    <a:lvl6pPr marL="2930195" algn="l" defTabSz="1172078" rtl="0" eaLnBrk="1" latinLnBrk="0" hangingPunct="1">
      <a:defRPr sz="1500" kern="1200">
        <a:solidFill>
          <a:schemeClr val="tx1"/>
        </a:solidFill>
        <a:latin typeface="+mn-lt"/>
        <a:ea typeface="+mn-ea"/>
        <a:cs typeface="+mn-cs"/>
      </a:defRPr>
    </a:lvl6pPr>
    <a:lvl7pPr marL="3516234" algn="l" defTabSz="1172078" rtl="0" eaLnBrk="1" latinLnBrk="0" hangingPunct="1">
      <a:defRPr sz="1500" kern="1200">
        <a:solidFill>
          <a:schemeClr val="tx1"/>
        </a:solidFill>
        <a:latin typeface="+mn-lt"/>
        <a:ea typeface="+mn-ea"/>
        <a:cs typeface="+mn-cs"/>
      </a:defRPr>
    </a:lvl7pPr>
    <a:lvl8pPr marL="4102273" algn="l" defTabSz="1172078" rtl="0" eaLnBrk="1" latinLnBrk="0" hangingPunct="1">
      <a:defRPr sz="1500" kern="1200">
        <a:solidFill>
          <a:schemeClr val="tx1"/>
        </a:solidFill>
        <a:latin typeface="+mn-lt"/>
        <a:ea typeface="+mn-ea"/>
        <a:cs typeface="+mn-cs"/>
      </a:defRPr>
    </a:lvl8pPr>
    <a:lvl9pPr marL="4688312" algn="l" defTabSz="1172078" rtl="0" eaLnBrk="1" latinLnBrk="0" hangingPunct="1">
      <a:defRPr sz="1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pivotal.io/platform/infographic/moments-in-container-history"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500" b="0" i="0" kern="1200" dirty="0">
                <a:solidFill>
                  <a:schemeClr val="tx1"/>
                </a:solidFill>
                <a:effectLst/>
                <a:latin typeface="+mn-lt"/>
                <a:ea typeface="+mn-ea"/>
                <a:cs typeface="+mn-cs"/>
              </a:rPr>
              <a:t>You might be surprised to learn the earliest versions of container technology date back to 1979. </a:t>
            </a:r>
            <a:r>
              <a:rPr lang="en-US" sz="1500" b="0" i="0" u="none" strike="noStrike" kern="1200" dirty="0">
                <a:solidFill>
                  <a:schemeClr val="tx1"/>
                </a:solidFill>
                <a:effectLst/>
                <a:latin typeface="+mn-lt"/>
                <a:ea typeface="+mn-ea"/>
                <a:cs typeface="+mn-cs"/>
                <a:hlinkClick r:id="rId3"/>
              </a:rPr>
              <a:t>Unix V7 usually gets the credit</a:t>
            </a:r>
            <a:r>
              <a:rPr lang="en-US" sz="1500" b="0" i="0" kern="1200" dirty="0">
                <a:solidFill>
                  <a:schemeClr val="tx1"/>
                </a:solidFill>
                <a:effectLst/>
                <a:latin typeface="+mn-lt"/>
                <a:ea typeface="+mn-ea"/>
                <a:cs typeface="+mn-cs"/>
              </a:rPr>
              <a:t> for the earliest representation through chroot system call, creating early process isolation.</a:t>
            </a:r>
          </a:p>
          <a:p>
            <a:endParaRPr lang="en-US" sz="1500" b="0" i="0" kern="1200" dirty="0">
              <a:solidFill>
                <a:schemeClr val="tx1"/>
              </a:solidFill>
              <a:effectLst/>
              <a:latin typeface="+mn-lt"/>
              <a:ea typeface="+mn-ea"/>
              <a:cs typeface="+mn-cs"/>
            </a:endParaRPr>
          </a:p>
          <a:p>
            <a:r>
              <a:rPr lang="en-US" sz="1500" b="0" i="0" kern="1200" dirty="0">
                <a:solidFill>
                  <a:schemeClr val="tx1"/>
                </a:solidFill>
                <a:effectLst/>
                <a:latin typeface="+mn-lt"/>
                <a:ea typeface="+mn-ea"/>
                <a:cs typeface="+mn-cs"/>
              </a:rPr>
              <a:t>Not until 2000 did containers become a major technology. At this point, FreeBSD jails came to prominence via Derrick T. Woolworth at R&amp;D Associates. Woolworth created the basic technologies behind containers, yet was still quite rudimentary.</a:t>
            </a:r>
          </a:p>
          <a:p>
            <a:endParaRPr lang="en-US" sz="1500" b="0" i="0" kern="1200" dirty="0">
              <a:solidFill>
                <a:schemeClr val="tx1"/>
              </a:solidFill>
              <a:effectLst/>
              <a:latin typeface="+mn-lt"/>
              <a:ea typeface="+mn-ea"/>
              <a:cs typeface="+mn-cs"/>
            </a:endParaRPr>
          </a:p>
          <a:p>
            <a:r>
              <a:rPr lang="en-US" sz="1500" b="0" i="0" kern="1200" dirty="0">
                <a:solidFill>
                  <a:schemeClr val="tx1"/>
                </a:solidFill>
                <a:effectLst/>
                <a:latin typeface="+mn-lt"/>
                <a:ea typeface="+mn-ea"/>
                <a:cs typeface="+mn-cs"/>
              </a:rPr>
              <a:t>Google got into the container business by 2006 with their Process Containers. One year later, they renamed this Control Groups and added to the Linux Kernel. It was proof of how much Google contributed to evolving containers by merging with previous systems.</a:t>
            </a:r>
          </a:p>
          <a:p>
            <a:endParaRPr lang="en-US" sz="1500" b="0" i="0" kern="1200" dirty="0">
              <a:solidFill>
                <a:schemeClr val="tx1"/>
              </a:solidFill>
              <a:effectLst/>
              <a:latin typeface="+mn-lt"/>
              <a:ea typeface="+mn-ea"/>
              <a:cs typeface="+mn-cs"/>
            </a:endParaRPr>
          </a:p>
          <a:p>
            <a:r>
              <a:rPr lang="en-US" sz="1500" b="0" i="0" kern="1200" dirty="0">
                <a:solidFill>
                  <a:schemeClr val="tx1"/>
                </a:solidFill>
                <a:effectLst/>
                <a:latin typeface="+mn-lt"/>
                <a:ea typeface="+mn-ea"/>
                <a:cs typeface="+mn-cs"/>
              </a:rPr>
              <a:t>It started in 2013 as a PaaS called </a:t>
            </a:r>
            <a:r>
              <a:rPr lang="en-US" sz="1500" b="0" i="0" kern="1200" dirty="0" err="1">
                <a:solidFill>
                  <a:schemeClr val="tx1"/>
                </a:solidFill>
                <a:effectLst/>
                <a:latin typeface="+mn-lt"/>
                <a:ea typeface="+mn-ea"/>
                <a:cs typeface="+mn-cs"/>
              </a:rPr>
              <a:t>dotCloud</a:t>
            </a:r>
            <a:r>
              <a:rPr lang="en-US" sz="1500" b="0" i="0" kern="1200" dirty="0">
                <a:solidFill>
                  <a:schemeClr val="tx1"/>
                </a:solidFill>
                <a:effectLst/>
                <a:latin typeface="+mn-lt"/>
                <a:ea typeface="+mn-ea"/>
                <a:cs typeface="+mn-cs"/>
              </a:rPr>
              <a:t>, then renamed to its current brand name. What made Docker stand apart is how they designed their own system to manage images.</a:t>
            </a:r>
            <a:endParaRPr lang="en-US" dirty="0"/>
          </a:p>
        </p:txBody>
      </p:sp>
      <p:sp>
        <p:nvSpPr>
          <p:cNvPr id="4" name="Slide Number Placeholder 3"/>
          <p:cNvSpPr>
            <a:spLocks noGrp="1"/>
          </p:cNvSpPr>
          <p:nvPr>
            <p:ph type="sldNum" sz="quarter" idx="10"/>
          </p:nvPr>
        </p:nvSpPr>
        <p:spPr/>
        <p:txBody>
          <a:bodyPr/>
          <a:lstStyle/>
          <a:p>
            <a:fld id="{3DB30E00-F51C-485B-A9C4-779BEAFB1F4B}" type="slidenum">
              <a:rPr lang="en-US" smtClean="0"/>
              <a:t>6</a:t>
            </a:fld>
            <a:endParaRPr lang="en-US" dirty="0"/>
          </a:p>
        </p:txBody>
      </p:sp>
    </p:spTree>
    <p:extLst>
      <p:ext uri="{BB962C8B-B14F-4D97-AF65-F5344CB8AC3E}">
        <p14:creationId xmlns:p14="http://schemas.microsoft.com/office/powerpoint/2010/main" val="24347067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DB30E00-F51C-485B-A9C4-779BEAFB1F4B}" type="slidenum">
              <a:rPr lang="en-US" smtClean="0"/>
              <a:t>9</a:t>
            </a:fld>
            <a:endParaRPr lang="en-US" dirty="0"/>
          </a:p>
        </p:txBody>
      </p:sp>
    </p:spTree>
    <p:extLst>
      <p:ext uri="{BB962C8B-B14F-4D97-AF65-F5344CB8AC3E}">
        <p14:creationId xmlns:p14="http://schemas.microsoft.com/office/powerpoint/2010/main" val="566936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docker inspect –format='{{</a:t>
            </a:r>
            <a:r>
              <a:rPr lang="en-US" dirty="0" err="1"/>
              <a:t>range.NetworkSettings.Networks</a:t>
            </a:r>
            <a:r>
              <a:rPr lang="en-US" dirty="0"/>
              <a:t>}}{{.</a:t>
            </a:r>
            <a:r>
              <a:rPr lang="en-US" dirty="0" err="1"/>
              <a:t>IPAddress</a:t>
            </a:r>
            <a:r>
              <a:rPr lang="en-US" dirty="0"/>
              <a:t>}}{{end}}'</a:t>
            </a:r>
          </a:p>
        </p:txBody>
      </p:sp>
      <p:sp>
        <p:nvSpPr>
          <p:cNvPr id="4" name="Slide Number Placeholder 3"/>
          <p:cNvSpPr>
            <a:spLocks noGrp="1"/>
          </p:cNvSpPr>
          <p:nvPr>
            <p:ph type="sldNum" sz="quarter" idx="10"/>
          </p:nvPr>
        </p:nvSpPr>
        <p:spPr/>
        <p:txBody>
          <a:bodyPr/>
          <a:lstStyle/>
          <a:p>
            <a:fld id="{3DB30E00-F51C-485B-A9C4-779BEAFB1F4B}" type="slidenum">
              <a:rPr lang="en-US" smtClean="0"/>
              <a:t>28</a:t>
            </a:fld>
            <a:endParaRPr lang="en-US" dirty="0"/>
          </a:p>
        </p:txBody>
      </p:sp>
    </p:spTree>
    <p:extLst>
      <p:ext uri="{BB962C8B-B14F-4D97-AF65-F5344CB8AC3E}">
        <p14:creationId xmlns:p14="http://schemas.microsoft.com/office/powerpoint/2010/main" val="34768285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echService Cover #1">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11" y="0"/>
            <a:ext cx="9141286" cy="5143497"/>
          </a:xfrm>
          <a:prstGeom prst="rect">
            <a:avLst/>
          </a:prstGeom>
        </p:spPr>
      </p:pic>
      <p:sp>
        <p:nvSpPr>
          <p:cNvPr id="8" name="Text Placeholder 12"/>
          <p:cNvSpPr>
            <a:spLocks noGrp="1"/>
          </p:cNvSpPr>
          <p:nvPr>
            <p:ph type="body" sz="quarter" idx="12" hasCustomPrompt="1"/>
          </p:nvPr>
        </p:nvSpPr>
        <p:spPr>
          <a:xfrm>
            <a:off x="682305" y="899425"/>
            <a:ext cx="3889694" cy="980469"/>
          </a:xfrm>
          <a:prstGeom prst="rect">
            <a:avLst/>
          </a:prstGeom>
        </p:spPr>
        <p:txBody>
          <a:bodyPr>
            <a:noAutofit/>
          </a:bodyPr>
          <a:lstStyle>
            <a:lvl1pPr marL="0" indent="0">
              <a:lnSpc>
                <a:spcPts val="4000"/>
              </a:lnSpc>
              <a:spcBef>
                <a:spcPts val="0"/>
              </a:spcBef>
              <a:buNone/>
              <a:defRPr sz="3600" baseline="0">
                <a:solidFill>
                  <a:schemeClr val="tx1">
                    <a:lumMod val="75000"/>
                  </a:schemeClr>
                </a:solidFill>
                <a:latin typeface="Segoe UI Light" panose="020B0502040204020203" pitchFamily="34" charset="0"/>
              </a:defRPr>
            </a:lvl1pPr>
          </a:lstStyle>
          <a:p>
            <a:pPr lvl="0"/>
            <a:r>
              <a:rPr lang="en-US" dirty="0"/>
              <a:t>Add Presentation Title</a:t>
            </a:r>
          </a:p>
        </p:txBody>
      </p:sp>
      <p:sp>
        <p:nvSpPr>
          <p:cNvPr id="9" name="Text Placeholder 8"/>
          <p:cNvSpPr>
            <a:spLocks noGrp="1"/>
          </p:cNvSpPr>
          <p:nvPr>
            <p:ph type="body" sz="quarter" idx="13" hasCustomPrompt="1"/>
          </p:nvPr>
        </p:nvSpPr>
        <p:spPr>
          <a:xfrm>
            <a:off x="682305" y="2022054"/>
            <a:ext cx="3540445" cy="814387"/>
          </a:xfrm>
          <a:prstGeom prst="rect">
            <a:avLst/>
          </a:prstGeom>
        </p:spPr>
        <p:txBody>
          <a:bodyPr>
            <a:noAutofit/>
          </a:bodyPr>
          <a:lstStyle>
            <a:lvl1pPr marL="0" indent="0">
              <a:buNone/>
              <a:defRPr sz="1600" baseline="0">
                <a:solidFill>
                  <a:schemeClr val="tx1">
                    <a:lumMod val="75000"/>
                  </a:schemeClr>
                </a:solidFill>
                <a:latin typeface="Segoe UI Light" panose="020B0502040204020203" pitchFamily="34" charset="0"/>
              </a:defRPr>
            </a:lvl1pPr>
          </a:lstStyle>
          <a:p>
            <a:pPr lvl="0"/>
            <a:r>
              <a:rPr lang="en-US" dirty="0"/>
              <a:t>Make sure this is the proper cover or change the layout. Then you can add more information here</a:t>
            </a:r>
          </a:p>
        </p:txBody>
      </p:sp>
    </p:spTree>
    <p:extLst>
      <p:ext uri="{BB962C8B-B14F-4D97-AF65-F5344CB8AC3E}">
        <p14:creationId xmlns:p14="http://schemas.microsoft.com/office/powerpoint/2010/main" val="4057783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HITE - Content Laptop">
    <p:spTree>
      <p:nvGrpSpPr>
        <p:cNvPr id="1" name=""/>
        <p:cNvGrpSpPr/>
        <p:nvPr/>
      </p:nvGrpSpPr>
      <p:grpSpPr>
        <a:xfrm>
          <a:off x="0" y="0"/>
          <a:ext cx="0" cy="0"/>
          <a:chOff x="0" y="0"/>
          <a:chExt cx="0" cy="0"/>
        </a:xfrm>
      </p:grpSpPr>
      <p:sp>
        <p:nvSpPr>
          <p:cNvPr id="37" name="Text Placeholder 16"/>
          <p:cNvSpPr>
            <a:spLocks noGrp="1"/>
          </p:cNvSpPr>
          <p:nvPr>
            <p:ph type="body" sz="quarter" idx="10" hasCustomPrompt="1"/>
          </p:nvPr>
        </p:nvSpPr>
        <p:spPr>
          <a:xfrm>
            <a:off x="338490" y="677599"/>
            <a:ext cx="8467020" cy="3727076"/>
          </a:xfrm>
          <a:prstGeom prst="rect">
            <a:avLst/>
          </a:prstGeom>
        </p:spPr>
        <p:txBody>
          <a:bodyPr>
            <a:noAutofit/>
          </a:bodyPr>
          <a:lstStyle>
            <a:lvl1pPr>
              <a:defRPr lang="en-US" sz="1400" dirty="0"/>
            </a:lvl1pPr>
          </a:lstStyle>
          <a:p>
            <a:pPr lvl="0">
              <a:lnSpc>
                <a:spcPct val="120000"/>
              </a:lnSpc>
              <a:spcBef>
                <a:spcPts val="0"/>
              </a:spcBef>
              <a:spcAft>
                <a:spcPts val="600"/>
              </a:spcAft>
            </a:pPr>
            <a:r>
              <a:rPr lang="en-US" dirty="0"/>
              <a:t>Click to add content</a:t>
            </a:r>
          </a:p>
        </p:txBody>
      </p:sp>
      <p:sp>
        <p:nvSpPr>
          <p:cNvPr id="38" name="Title Placeholder 1"/>
          <p:cNvSpPr>
            <a:spLocks noGrp="1"/>
          </p:cNvSpPr>
          <p:nvPr>
            <p:ph type="title"/>
          </p:nvPr>
        </p:nvSpPr>
        <p:spPr>
          <a:xfrm>
            <a:off x="315322" y="205995"/>
            <a:ext cx="8229600" cy="392041"/>
          </a:xfrm>
          <a:prstGeom prst="rect">
            <a:avLst/>
          </a:prstGeom>
        </p:spPr>
        <p:txBody>
          <a:bodyPr vert="horz" lIns="91219" tIns="45616" rIns="91219" bIns="45616" rtlCol="0" anchor="ctr">
            <a:noAutofit/>
          </a:bodyPr>
          <a:lstStyle>
            <a:lvl1pPr>
              <a:defRPr sz="2800">
                <a:solidFill>
                  <a:schemeClr val="tx1"/>
                </a:solidFill>
              </a:defRPr>
            </a:lvl1pPr>
          </a:lstStyle>
          <a:p>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92635" y="1390651"/>
            <a:ext cx="5522976" cy="3000087"/>
          </a:xfrm>
          <a:prstGeom prst="rect">
            <a:avLst/>
          </a:prstGeom>
        </p:spPr>
      </p:pic>
      <p:sp>
        <p:nvSpPr>
          <p:cNvPr id="3" name="Picture Placeholder 2"/>
          <p:cNvSpPr>
            <a:spLocks noGrp="1"/>
          </p:cNvSpPr>
          <p:nvPr>
            <p:ph type="pic" sz="quarter" idx="11"/>
          </p:nvPr>
        </p:nvSpPr>
        <p:spPr>
          <a:xfrm>
            <a:off x="4749800" y="1701800"/>
            <a:ext cx="3403600" cy="2133600"/>
          </a:xfrm>
          <a:prstGeom prst="rect">
            <a:avLst/>
          </a:prstGeom>
          <a:ln w="6350">
            <a:solidFill>
              <a:schemeClr val="tx1"/>
            </a:solidFill>
          </a:ln>
        </p:spPr>
        <p:txBody>
          <a:bodyPr/>
          <a:lstStyle/>
          <a:p>
            <a:endParaRPr lang="en-US"/>
          </a:p>
        </p:txBody>
      </p:sp>
    </p:spTree>
    <p:extLst>
      <p:ext uri="{BB962C8B-B14F-4D97-AF65-F5344CB8AC3E}">
        <p14:creationId xmlns:p14="http://schemas.microsoft.com/office/powerpoint/2010/main" val="2354412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7" name="Text Placeholder 16"/>
          <p:cNvSpPr>
            <a:spLocks noGrp="1"/>
          </p:cNvSpPr>
          <p:nvPr>
            <p:ph type="body" sz="quarter" idx="10" hasCustomPrompt="1"/>
          </p:nvPr>
        </p:nvSpPr>
        <p:spPr>
          <a:xfrm>
            <a:off x="620757" y="1109399"/>
            <a:ext cx="8184752" cy="2859351"/>
          </a:xfrm>
          <a:prstGeom prst="rect">
            <a:avLst/>
          </a:prstGeom>
        </p:spPr>
        <p:txBody>
          <a:bodyPr>
            <a:noAutofit/>
          </a:bodyPr>
          <a:lstStyle>
            <a:lvl1pPr marL="0" marR="0" indent="0" algn="l" defTabSz="1172078" rtl="0" eaLnBrk="1" fontAlgn="auto" latinLnBrk="0" hangingPunct="1">
              <a:lnSpc>
                <a:spcPct val="100000"/>
              </a:lnSpc>
              <a:spcBef>
                <a:spcPts val="0"/>
              </a:spcBef>
              <a:spcAft>
                <a:spcPts val="1200"/>
              </a:spcAft>
              <a:buClrTx/>
              <a:buSzTx/>
              <a:buFont typeface="Arial" pitchFamily="34" charset="0"/>
              <a:buNone/>
              <a:tabLst/>
              <a:defRPr lang="en-US" sz="1600" baseline="0" dirty="0" smtClean="0">
                <a:solidFill>
                  <a:schemeClr val="tx1"/>
                </a:solidFill>
              </a:defRPr>
            </a:lvl1pPr>
          </a:lstStyle>
          <a:p>
            <a:pPr lvl="0"/>
            <a:r>
              <a:rPr lang="en-US" dirty="0"/>
              <a:t>Type items here. Delete extra bullets from Slide Master</a:t>
            </a:r>
          </a:p>
        </p:txBody>
      </p:sp>
      <p:sp>
        <p:nvSpPr>
          <p:cNvPr id="38" name="Title Placeholder 1"/>
          <p:cNvSpPr>
            <a:spLocks noGrp="1"/>
          </p:cNvSpPr>
          <p:nvPr>
            <p:ph type="title" hasCustomPrompt="1"/>
          </p:nvPr>
        </p:nvSpPr>
        <p:spPr>
          <a:xfrm>
            <a:off x="315322" y="205995"/>
            <a:ext cx="8229600" cy="392041"/>
          </a:xfrm>
          <a:prstGeom prst="rect">
            <a:avLst/>
          </a:prstGeom>
        </p:spPr>
        <p:txBody>
          <a:bodyPr vert="horz" lIns="91219" tIns="45616" rIns="91219" bIns="45616" rtlCol="0" anchor="ctr">
            <a:noAutofit/>
          </a:bodyPr>
          <a:lstStyle>
            <a:lvl1pPr>
              <a:defRPr sz="2800" baseline="0">
                <a:solidFill>
                  <a:schemeClr val="tx1"/>
                </a:solidFill>
              </a:defRPr>
            </a:lvl1pPr>
          </a:lstStyle>
          <a:p>
            <a:r>
              <a:rPr lang="en-US" dirty="0"/>
              <a:t>Agenda Title goes here</a:t>
            </a:r>
          </a:p>
        </p:txBody>
      </p:sp>
      <p:sp>
        <p:nvSpPr>
          <p:cNvPr id="5" name="Rectangle 4"/>
          <p:cNvSpPr/>
          <p:nvPr userDrawn="1"/>
        </p:nvSpPr>
        <p:spPr>
          <a:xfrm rot="2700000">
            <a:off x="467549" y="1213676"/>
            <a:ext cx="126920" cy="126920"/>
          </a:xfrm>
          <a:prstGeom prst="rect">
            <a:avLst/>
          </a:prstGeom>
          <a:solidFill>
            <a:srgbClr val="FF5800"/>
          </a:solidFill>
          <a:ln w="25400" cap="flat" cmpd="sng" algn="ctr">
            <a:noFill/>
            <a:prstDash val="solid"/>
          </a:ln>
          <a:effectLst/>
        </p:spPr>
        <p:txBody>
          <a:bodyPr rtlCol="0" anchor="ctr"/>
          <a:lstStyle/>
          <a:p>
            <a:pPr marL="0" marR="0" lvl="0" indent="0" algn="ctr" defTabSz="1560792" eaLnBrk="1" fontAlgn="auto" latinLnBrk="0" hangingPunct="1">
              <a:lnSpc>
                <a:spcPct val="100000"/>
              </a:lnSpc>
              <a:spcBef>
                <a:spcPts val="0"/>
              </a:spcBef>
              <a:spcAft>
                <a:spcPts val="0"/>
              </a:spcAft>
              <a:buClrTx/>
              <a:buSzTx/>
              <a:buFontTx/>
              <a:buNone/>
              <a:tabLst/>
              <a:defRPr/>
            </a:pPr>
            <a:endParaRPr kumimoji="0" lang="en-US" sz="3100" b="0" i="0" u="none" strike="noStrike" kern="0" cap="none" spc="0" normalizeH="0" baseline="0" noProof="0" dirty="0">
              <a:ln>
                <a:noFill/>
              </a:ln>
              <a:solidFill>
                <a:srgbClr val="FFFFFF"/>
              </a:solidFill>
              <a:effectLst/>
              <a:uLnTx/>
              <a:uFillTx/>
              <a:latin typeface="Segoe UI"/>
              <a:ea typeface="+mn-ea"/>
              <a:cs typeface="+mn-cs"/>
            </a:endParaRPr>
          </a:p>
        </p:txBody>
      </p:sp>
      <p:sp>
        <p:nvSpPr>
          <p:cNvPr id="6" name="Rectangle 5"/>
          <p:cNvSpPr/>
          <p:nvPr userDrawn="1"/>
        </p:nvSpPr>
        <p:spPr>
          <a:xfrm rot="2700000">
            <a:off x="467549" y="1609864"/>
            <a:ext cx="126920" cy="126920"/>
          </a:xfrm>
          <a:prstGeom prst="rect">
            <a:avLst/>
          </a:prstGeom>
          <a:solidFill>
            <a:srgbClr val="008996"/>
          </a:solidFill>
          <a:ln w="25400" cap="flat" cmpd="sng" algn="ctr">
            <a:noFill/>
            <a:prstDash val="solid"/>
          </a:ln>
          <a:effectLst/>
        </p:spPr>
        <p:txBody>
          <a:bodyPr rtlCol="0" anchor="ctr"/>
          <a:lstStyle/>
          <a:p>
            <a:pPr marL="0" marR="0" lvl="0" indent="0" algn="ctr" defTabSz="1560792" eaLnBrk="1" fontAlgn="auto" latinLnBrk="0" hangingPunct="1">
              <a:lnSpc>
                <a:spcPct val="100000"/>
              </a:lnSpc>
              <a:spcBef>
                <a:spcPts val="0"/>
              </a:spcBef>
              <a:spcAft>
                <a:spcPts val="0"/>
              </a:spcAft>
              <a:buClrTx/>
              <a:buSzTx/>
              <a:buFontTx/>
              <a:buNone/>
              <a:tabLst/>
              <a:defRPr/>
            </a:pPr>
            <a:endParaRPr kumimoji="0" lang="en-US" sz="3100" b="0" i="0" u="none" strike="noStrike" kern="0" cap="none" spc="0" normalizeH="0" baseline="0" noProof="0" dirty="0">
              <a:ln>
                <a:noFill/>
              </a:ln>
              <a:solidFill>
                <a:srgbClr val="332B26"/>
              </a:solidFill>
              <a:effectLst/>
              <a:uLnTx/>
              <a:uFillTx/>
              <a:latin typeface="Segoe UI"/>
              <a:ea typeface="+mn-ea"/>
              <a:cs typeface="+mn-cs"/>
            </a:endParaRPr>
          </a:p>
        </p:txBody>
      </p:sp>
      <p:sp>
        <p:nvSpPr>
          <p:cNvPr id="7" name="Rectangle 6"/>
          <p:cNvSpPr/>
          <p:nvPr userDrawn="1"/>
        </p:nvSpPr>
        <p:spPr>
          <a:xfrm rot="2700000">
            <a:off x="467549" y="2006052"/>
            <a:ext cx="126920" cy="126920"/>
          </a:xfrm>
          <a:prstGeom prst="rect">
            <a:avLst/>
          </a:prstGeom>
          <a:solidFill>
            <a:srgbClr val="34B233"/>
          </a:solidFill>
          <a:ln w="25400" cap="flat" cmpd="sng" algn="ctr">
            <a:noFill/>
            <a:prstDash val="solid"/>
          </a:ln>
          <a:effectLst/>
        </p:spPr>
        <p:txBody>
          <a:bodyPr rtlCol="0" anchor="ctr"/>
          <a:lstStyle/>
          <a:p>
            <a:pPr marL="0" marR="0" lvl="0" indent="0" algn="ctr" defTabSz="1560792" eaLnBrk="1" fontAlgn="auto" latinLnBrk="0" hangingPunct="1">
              <a:lnSpc>
                <a:spcPct val="100000"/>
              </a:lnSpc>
              <a:spcBef>
                <a:spcPts val="0"/>
              </a:spcBef>
              <a:spcAft>
                <a:spcPts val="0"/>
              </a:spcAft>
              <a:buClrTx/>
              <a:buSzTx/>
              <a:buFontTx/>
              <a:buNone/>
              <a:tabLst/>
              <a:defRPr/>
            </a:pPr>
            <a:endParaRPr kumimoji="0" lang="en-US" sz="3100" b="0" i="0" u="none" strike="noStrike" kern="0" cap="none" spc="0" normalizeH="0" baseline="0" noProof="0" dirty="0">
              <a:ln>
                <a:noFill/>
              </a:ln>
              <a:solidFill>
                <a:srgbClr val="FFFFFF"/>
              </a:solidFill>
              <a:effectLst/>
              <a:uLnTx/>
              <a:uFillTx/>
              <a:latin typeface="Segoe UI"/>
              <a:ea typeface="+mn-ea"/>
              <a:cs typeface="+mn-cs"/>
            </a:endParaRPr>
          </a:p>
        </p:txBody>
      </p:sp>
      <p:sp>
        <p:nvSpPr>
          <p:cNvPr id="8" name="Rectangle 7"/>
          <p:cNvSpPr/>
          <p:nvPr userDrawn="1"/>
        </p:nvSpPr>
        <p:spPr>
          <a:xfrm rot="2700000">
            <a:off x="467546" y="2402240"/>
            <a:ext cx="126920" cy="126920"/>
          </a:xfrm>
          <a:prstGeom prst="rect">
            <a:avLst/>
          </a:prstGeom>
          <a:solidFill>
            <a:srgbClr val="005CB9"/>
          </a:solidFill>
          <a:ln w="25400" cap="flat" cmpd="sng" algn="ctr">
            <a:noFill/>
            <a:prstDash val="solid"/>
          </a:ln>
          <a:effectLst/>
        </p:spPr>
        <p:txBody>
          <a:bodyPr rtlCol="0" anchor="ctr"/>
          <a:lstStyle/>
          <a:p>
            <a:pPr marL="0" marR="0" lvl="0" indent="0" algn="ctr" defTabSz="1560792" eaLnBrk="1" fontAlgn="auto" latinLnBrk="0" hangingPunct="1">
              <a:lnSpc>
                <a:spcPct val="100000"/>
              </a:lnSpc>
              <a:spcBef>
                <a:spcPts val="0"/>
              </a:spcBef>
              <a:spcAft>
                <a:spcPts val="0"/>
              </a:spcAft>
              <a:buClrTx/>
              <a:buSzTx/>
              <a:buFontTx/>
              <a:buNone/>
              <a:tabLst/>
              <a:defRPr/>
            </a:pPr>
            <a:endParaRPr kumimoji="0" lang="en-US" sz="3100" b="0" i="0" u="none" strike="noStrike" kern="0" cap="none" spc="0" normalizeH="0" baseline="0" noProof="0" dirty="0">
              <a:ln>
                <a:noFill/>
              </a:ln>
              <a:solidFill>
                <a:srgbClr val="FFFFFF"/>
              </a:solidFill>
              <a:effectLst/>
              <a:uLnTx/>
              <a:uFillTx/>
              <a:latin typeface="Segoe UI"/>
              <a:ea typeface="+mn-ea"/>
              <a:cs typeface="+mn-cs"/>
            </a:endParaRPr>
          </a:p>
        </p:txBody>
      </p:sp>
      <p:sp>
        <p:nvSpPr>
          <p:cNvPr id="9" name="Rectangle 8"/>
          <p:cNvSpPr/>
          <p:nvPr userDrawn="1"/>
        </p:nvSpPr>
        <p:spPr>
          <a:xfrm rot="2700000">
            <a:off x="467551" y="2798428"/>
            <a:ext cx="126920" cy="126920"/>
          </a:xfrm>
          <a:prstGeom prst="rect">
            <a:avLst/>
          </a:prstGeom>
          <a:solidFill>
            <a:srgbClr val="9F26B5"/>
          </a:solidFill>
          <a:ln w="25400" cap="flat" cmpd="sng" algn="ctr">
            <a:noFill/>
            <a:prstDash val="solid"/>
          </a:ln>
          <a:effectLst/>
        </p:spPr>
        <p:txBody>
          <a:bodyPr rtlCol="0" anchor="ctr"/>
          <a:lstStyle/>
          <a:p>
            <a:pPr marL="0" marR="0" lvl="0" indent="0" algn="ctr" defTabSz="1560792" eaLnBrk="1" fontAlgn="auto" latinLnBrk="0" hangingPunct="1">
              <a:lnSpc>
                <a:spcPct val="100000"/>
              </a:lnSpc>
              <a:spcBef>
                <a:spcPts val="0"/>
              </a:spcBef>
              <a:spcAft>
                <a:spcPts val="0"/>
              </a:spcAft>
              <a:buClrTx/>
              <a:buSzTx/>
              <a:buFontTx/>
              <a:buNone/>
              <a:tabLst/>
              <a:defRPr/>
            </a:pPr>
            <a:endParaRPr kumimoji="0" lang="en-US" sz="3100" b="0" i="0" u="none" strike="noStrike" kern="0" cap="none" spc="0" normalizeH="0" baseline="0" noProof="0" dirty="0">
              <a:ln>
                <a:noFill/>
              </a:ln>
              <a:solidFill>
                <a:srgbClr val="FFFFFF"/>
              </a:solidFill>
              <a:effectLst/>
              <a:uLnTx/>
              <a:uFillTx/>
              <a:latin typeface="Segoe UI"/>
              <a:ea typeface="+mn-ea"/>
              <a:cs typeface="+mn-cs"/>
            </a:endParaRPr>
          </a:p>
        </p:txBody>
      </p:sp>
      <p:sp>
        <p:nvSpPr>
          <p:cNvPr id="10" name="Rectangle 9"/>
          <p:cNvSpPr/>
          <p:nvPr userDrawn="1"/>
        </p:nvSpPr>
        <p:spPr>
          <a:xfrm rot="2700000">
            <a:off x="467549" y="3194616"/>
            <a:ext cx="126920" cy="126920"/>
          </a:xfrm>
          <a:prstGeom prst="rect">
            <a:avLst/>
          </a:prstGeom>
          <a:solidFill>
            <a:srgbClr val="FF5800"/>
          </a:solidFill>
          <a:ln w="25400" cap="flat" cmpd="sng" algn="ctr">
            <a:noFill/>
            <a:prstDash val="solid"/>
          </a:ln>
          <a:effectLst/>
        </p:spPr>
        <p:txBody>
          <a:bodyPr rtlCol="0" anchor="ctr"/>
          <a:lstStyle/>
          <a:p>
            <a:pPr marL="0" marR="0" lvl="0" indent="0" algn="ctr" defTabSz="1560792" eaLnBrk="1" fontAlgn="auto" latinLnBrk="0" hangingPunct="1">
              <a:lnSpc>
                <a:spcPct val="100000"/>
              </a:lnSpc>
              <a:spcBef>
                <a:spcPts val="0"/>
              </a:spcBef>
              <a:spcAft>
                <a:spcPts val="0"/>
              </a:spcAft>
              <a:buClrTx/>
              <a:buSzTx/>
              <a:buFontTx/>
              <a:buNone/>
              <a:tabLst/>
              <a:defRPr/>
            </a:pPr>
            <a:endParaRPr kumimoji="0" lang="en-US" sz="3100" b="0" i="0" u="none" strike="noStrike" kern="0" cap="none" spc="0" normalizeH="0" baseline="0" noProof="0" dirty="0">
              <a:ln>
                <a:noFill/>
              </a:ln>
              <a:solidFill>
                <a:srgbClr val="FFFFFF"/>
              </a:solidFill>
              <a:effectLst/>
              <a:uLnTx/>
              <a:uFillTx/>
              <a:latin typeface="Segoe UI"/>
              <a:ea typeface="+mn-ea"/>
              <a:cs typeface="+mn-cs"/>
            </a:endParaRPr>
          </a:p>
        </p:txBody>
      </p:sp>
      <p:sp>
        <p:nvSpPr>
          <p:cNvPr id="11" name="Rectangle 10"/>
          <p:cNvSpPr/>
          <p:nvPr userDrawn="1"/>
        </p:nvSpPr>
        <p:spPr>
          <a:xfrm rot="2700000">
            <a:off x="467551" y="3590804"/>
            <a:ext cx="126920" cy="126920"/>
          </a:xfrm>
          <a:prstGeom prst="rect">
            <a:avLst/>
          </a:prstGeom>
          <a:solidFill>
            <a:srgbClr val="008996"/>
          </a:solidFill>
          <a:ln w="25400" cap="flat" cmpd="sng" algn="ctr">
            <a:noFill/>
            <a:prstDash val="solid"/>
          </a:ln>
          <a:effectLst/>
        </p:spPr>
        <p:txBody>
          <a:bodyPr rtlCol="0" anchor="ctr"/>
          <a:lstStyle/>
          <a:p>
            <a:pPr marL="0" marR="0" lvl="0" indent="0" algn="ctr" defTabSz="1560792" eaLnBrk="1" fontAlgn="auto" latinLnBrk="0" hangingPunct="1">
              <a:lnSpc>
                <a:spcPct val="100000"/>
              </a:lnSpc>
              <a:spcBef>
                <a:spcPts val="0"/>
              </a:spcBef>
              <a:spcAft>
                <a:spcPts val="0"/>
              </a:spcAft>
              <a:buClrTx/>
              <a:buSzTx/>
              <a:buFontTx/>
              <a:buNone/>
              <a:tabLst/>
              <a:defRPr/>
            </a:pPr>
            <a:endParaRPr kumimoji="0" lang="en-US" sz="3100" b="0" i="0" u="none" strike="noStrike" kern="0" cap="none" spc="0" normalizeH="0" baseline="0" noProof="0" dirty="0">
              <a:ln>
                <a:noFill/>
              </a:ln>
              <a:solidFill>
                <a:srgbClr val="332B26"/>
              </a:solidFill>
              <a:effectLst/>
              <a:uLnTx/>
              <a:uFillTx/>
              <a:latin typeface="Segoe UI"/>
              <a:ea typeface="+mn-ea"/>
              <a:cs typeface="+mn-cs"/>
            </a:endParaRPr>
          </a:p>
        </p:txBody>
      </p:sp>
    </p:spTree>
    <p:extLst>
      <p:ext uri="{BB962C8B-B14F-4D97-AF65-F5344CB8AC3E}">
        <p14:creationId xmlns:p14="http://schemas.microsoft.com/office/powerpoint/2010/main" val="4745023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C3A1A-3E99-4A8D-99E0-05CB75D5386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endParaRPr lang="nl-NL"/>
          </a:p>
        </p:txBody>
      </p:sp>
    </p:spTree>
    <p:extLst>
      <p:ext uri="{BB962C8B-B14F-4D97-AF65-F5344CB8AC3E}">
        <p14:creationId xmlns:p14="http://schemas.microsoft.com/office/powerpoint/2010/main" val="1854418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One Line">
    <p:spTree>
      <p:nvGrpSpPr>
        <p:cNvPr id="1" name=""/>
        <p:cNvGrpSpPr/>
        <p:nvPr/>
      </p:nvGrpSpPr>
      <p:grpSpPr>
        <a:xfrm>
          <a:off x="0" y="0"/>
          <a:ext cx="0" cy="0"/>
          <a:chOff x="0" y="0"/>
          <a:chExt cx="0" cy="0"/>
        </a:xfrm>
      </p:grpSpPr>
      <p:sp>
        <p:nvSpPr>
          <p:cNvPr id="6" name="Rectangle 5"/>
          <p:cNvSpPr/>
          <p:nvPr userDrawn="1"/>
        </p:nvSpPr>
        <p:spPr>
          <a:xfrm>
            <a:off x="0" y="0"/>
            <a:ext cx="9143999"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2"/>
          <p:cNvSpPr>
            <a:spLocks noGrp="1"/>
          </p:cNvSpPr>
          <p:nvPr>
            <p:ph type="body" sz="quarter" idx="10" hasCustomPrompt="1"/>
          </p:nvPr>
        </p:nvSpPr>
        <p:spPr>
          <a:xfrm>
            <a:off x="-296863" y="1544285"/>
            <a:ext cx="9815513" cy="2031115"/>
          </a:xfrm>
          <a:prstGeom prst="rect">
            <a:avLst/>
          </a:prstGeom>
        </p:spPr>
        <p:txBody>
          <a:bodyPr vert="horz" wrap="square" lIns="91219" tIns="45616" rIns="91219" bIns="45616" rtlCol="0" anchor="ctr" anchorCtr="0">
            <a:spAutoFit/>
          </a:bodyPr>
          <a:lstStyle>
            <a:lvl1pPr>
              <a:defRPr kumimoji="0" lang="en-US" sz="14000" b="1" i="0" u="none" strike="noStrike" cap="all" spc="0" normalizeH="0" baseline="0" smtClean="0">
                <a:ln>
                  <a:noFill/>
                </a:ln>
                <a:pattFill prst="ltUpDiag">
                  <a:fgClr>
                    <a:schemeClr val="accent1"/>
                  </a:fgClr>
                  <a:bgClr>
                    <a:srgbClr val="FFFFFF"/>
                  </a:bgClr>
                </a:pattFill>
                <a:effectLst/>
                <a:uLnTx/>
                <a:uFillTx/>
                <a:latin typeface="Segoe UI Black" panose="020B0A02040204020203" pitchFamily="34" charset="0"/>
                <a:ea typeface="Segoe UI Black" panose="020B0A02040204020203" pitchFamily="34" charset="0"/>
                <a:cs typeface="Segoe UI Black" panose="020B0A02040204020203" pitchFamily="34" charset="0"/>
              </a:defRPr>
            </a:lvl1pPr>
            <a:lvl2pPr>
              <a:defRPr lang="en-US" sz="2300" smtClean="0">
                <a:solidFill>
                  <a:schemeClr val="tx1"/>
                </a:solidFill>
                <a:latin typeface="+mn-lt"/>
              </a:defRPr>
            </a:lvl2pPr>
            <a:lvl3pPr>
              <a:defRPr lang="en-US" sz="2300" smtClean="0">
                <a:solidFill>
                  <a:schemeClr val="tx1"/>
                </a:solidFill>
                <a:latin typeface="+mn-lt"/>
              </a:defRPr>
            </a:lvl3pPr>
            <a:lvl4pPr>
              <a:defRPr lang="en-US" sz="2300" smtClean="0">
                <a:solidFill>
                  <a:schemeClr val="tx1"/>
                </a:solidFill>
                <a:latin typeface="+mn-lt"/>
              </a:defRPr>
            </a:lvl4pPr>
            <a:lvl5pPr>
              <a:defRPr lang="en-US" sz="2300">
                <a:solidFill>
                  <a:schemeClr val="tx1"/>
                </a:solidFill>
                <a:latin typeface="+mn-lt"/>
              </a:defRPr>
            </a:lvl5pPr>
          </a:lstStyle>
          <a:p>
            <a:pPr lvl="0" defTabSz="914400">
              <a:lnSpc>
                <a:spcPct val="90000"/>
              </a:lnSpc>
              <a:spcBef>
                <a:spcPct val="0"/>
              </a:spcBef>
            </a:pPr>
            <a:r>
              <a:rPr lang="en-US" dirty="0"/>
              <a:t>One line</a:t>
            </a:r>
          </a:p>
        </p:txBody>
      </p:sp>
    </p:spTree>
    <p:extLst>
      <p:ext uri="{BB962C8B-B14F-4D97-AF65-F5344CB8AC3E}">
        <p14:creationId xmlns:p14="http://schemas.microsoft.com/office/powerpoint/2010/main" val="2414619163"/>
      </p:ext>
    </p:extLst>
  </p:cSld>
  <p:clrMapOvr>
    <a:masterClrMapping/>
  </p:clrMapOvr>
  <p:extLst mod="1">
    <p:ext uri="{DCECCB84-F9BA-43D5-87BE-67443E8EF086}">
      <p15:sldGuideLst xmlns:p15="http://schemas.microsoft.com/office/powerpoint/2012/main">
        <p15:guide id="1" orient="horz" pos="948">
          <p15:clr>
            <a:srgbClr val="FBAE40"/>
          </p15:clr>
        </p15:guide>
        <p15:guide id="2" pos="6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Two Lines">
    <p:spTree>
      <p:nvGrpSpPr>
        <p:cNvPr id="1" name=""/>
        <p:cNvGrpSpPr/>
        <p:nvPr/>
      </p:nvGrpSpPr>
      <p:grpSpPr>
        <a:xfrm>
          <a:off x="0" y="0"/>
          <a:ext cx="0" cy="0"/>
          <a:chOff x="0" y="0"/>
          <a:chExt cx="0" cy="0"/>
        </a:xfrm>
      </p:grpSpPr>
      <p:sp>
        <p:nvSpPr>
          <p:cNvPr id="6" name="Rectangle 5"/>
          <p:cNvSpPr/>
          <p:nvPr userDrawn="1"/>
        </p:nvSpPr>
        <p:spPr>
          <a:xfrm>
            <a:off x="0" y="0"/>
            <a:ext cx="9143999"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0" name="Text Placeholder 2"/>
          <p:cNvSpPr>
            <a:spLocks noGrp="1"/>
          </p:cNvSpPr>
          <p:nvPr>
            <p:ph type="body" sz="quarter" idx="10" hasCustomPrompt="1"/>
          </p:nvPr>
        </p:nvSpPr>
        <p:spPr>
          <a:xfrm>
            <a:off x="-296863" y="1871905"/>
            <a:ext cx="9815513" cy="1684867"/>
          </a:xfrm>
          <a:prstGeom prst="rect">
            <a:avLst/>
          </a:prstGeom>
        </p:spPr>
        <p:txBody>
          <a:bodyPr vert="horz" wrap="square" lIns="91219" tIns="45616" rIns="91219" bIns="45616" rtlCol="0" anchor="ctr" anchorCtr="0">
            <a:spAutoFit/>
          </a:bodyPr>
          <a:lstStyle>
            <a:lvl1pPr>
              <a:defRPr kumimoji="0" lang="en-US" sz="11500" b="1" i="0" u="none" strike="noStrike" cap="all" spc="0" normalizeH="0" baseline="0" smtClean="0">
                <a:ln>
                  <a:noFill/>
                </a:ln>
                <a:pattFill prst="ltUpDiag">
                  <a:fgClr>
                    <a:schemeClr val="accent1"/>
                  </a:fgClr>
                  <a:bgClr>
                    <a:srgbClr val="FFFFFF"/>
                  </a:bgClr>
                </a:pattFill>
                <a:effectLst/>
                <a:uLnTx/>
                <a:uFillTx/>
                <a:latin typeface="Segoe UI Black" panose="020B0A02040204020203" pitchFamily="34" charset="0"/>
                <a:ea typeface="Segoe UI Black" panose="020B0A02040204020203" pitchFamily="34" charset="0"/>
                <a:cs typeface="Segoe UI Black" panose="020B0A02040204020203" pitchFamily="34" charset="0"/>
              </a:defRPr>
            </a:lvl1pPr>
            <a:lvl2pPr>
              <a:defRPr lang="en-US" sz="2300" smtClean="0">
                <a:solidFill>
                  <a:schemeClr val="tx1"/>
                </a:solidFill>
                <a:latin typeface="+mn-lt"/>
              </a:defRPr>
            </a:lvl2pPr>
            <a:lvl3pPr>
              <a:defRPr lang="en-US" sz="2300" smtClean="0">
                <a:solidFill>
                  <a:schemeClr val="tx1"/>
                </a:solidFill>
                <a:latin typeface="+mn-lt"/>
              </a:defRPr>
            </a:lvl3pPr>
            <a:lvl4pPr>
              <a:defRPr lang="en-US" sz="2300" smtClean="0">
                <a:solidFill>
                  <a:schemeClr val="tx1"/>
                </a:solidFill>
                <a:latin typeface="+mn-lt"/>
              </a:defRPr>
            </a:lvl4pPr>
            <a:lvl5pPr>
              <a:defRPr lang="en-US" sz="2300">
                <a:solidFill>
                  <a:schemeClr val="tx1"/>
                </a:solidFill>
                <a:latin typeface="+mn-lt"/>
              </a:defRPr>
            </a:lvl5pPr>
          </a:lstStyle>
          <a:p>
            <a:pPr lvl="0" defTabSz="914400">
              <a:lnSpc>
                <a:spcPct val="90000"/>
              </a:lnSpc>
              <a:spcBef>
                <a:spcPct val="0"/>
              </a:spcBef>
            </a:pPr>
            <a:r>
              <a:rPr lang="en-US" dirty="0"/>
              <a:t>Ends here!</a:t>
            </a:r>
          </a:p>
        </p:txBody>
      </p:sp>
      <p:sp>
        <p:nvSpPr>
          <p:cNvPr id="8" name="Text Placeholder 2"/>
          <p:cNvSpPr>
            <a:spLocks noGrp="1"/>
          </p:cNvSpPr>
          <p:nvPr>
            <p:ph type="body" sz="quarter" idx="11" hasCustomPrompt="1"/>
          </p:nvPr>
        </p:nvSpPr>
        <p:spPr>
          <a:xfrm>
            <a:off x="311183" y="1333100"/>
            <a:ext cx="4506913" cy="584200"/>
          </a:xfrm>
          <a:prstGeom prst="rect">
            <a:avLst/>
          </a:prstGeom>
          <a:noFill/>
        </p:spPr>
        <p:txBody>
          <a:bodyPr wrap="square" lIns="117208" tIns="58604" rIns="117208" bIns="58604" rtlCol="0" anchor="ctr">
            <a:normAutofit/>
          </a:bodyPr>
          <a:lstStyle>
            <a:lvl1pPr>
              <a:defRPr lang="en-US" sz="3600" baseline="0" dirty="0">
                <a:solidFill>
                  <a:schemeClr val="bg1"/>
                </a:solidFill>
                <a:latin typeface="Segoe UI Light"/>
                <a:cs typeface="+mn-cs"/>
              </a:defRPr>
            </a:lvl1pPr>
          </a:lstStyle>
          <a:p>
            <a:pPr lvl="0"/>
            <a:r>
              <a:rPr lang="en-US" dirty="0"/>
              <a:t>Title starts here</a:t>
            </a:r>
          </a:p>
        </p:txBody>
      </p:sp>
    </p:spTree>
    <p:extLst>
      <p:ext uri="{BB962C8B-B14F-4D97-AF65-F5344CB8AC3E}">
        <p14:creationId xmlns:p14="http://schemas.microsoft.com/office/powerpoint/2010/main" val="2213169576"/>
      </p:ext>
    </p:extLst>
  </p:cSld>
  <p:clrMapOvr>
    <a:masterClrMapping/>
  </p:clrMapOvr>
  <p:extLst mod="1">
    <p:ext uri="{DCECCB84-F9BA-43D5-87BE-67443E8EF086}">
      <p15:sldGuideLst xmlns:p15="http://schemas.microsoft.com/office/powerpoint/2012/main">
        <p15:guide id="1" orient="horz" pos="948">
          <p15:clr>
            <a:srgbClr val="FBAE40"/>
          </p15:clr>
        </p15:guide>
        <p15:guide id="2" pos="69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Three Lines">
    <p:spTree>
      <p:nvGrpSpPr>
        <p:cNvPr id="1" name=""/>
        <p:cNvGrpSpPr/>
        <p:nvPr/>
      </p:nvGrpSpPr>
      <p:grpSpPr>
        <a:xfrm>
          <a:off x="0" y="0"/>
          <a:ext cx="0" cy="0"/>
          <a:chOff x="0" y="0"/>
          <a:chExt cx="0" cy="0"/>
        </a:xfrm>
      </p:grpSpPr>
      <p:sp>
        <p:nvSpPr>
          <p:cNvPr id="6" name="Rectangle 5"/>
          <p:cNvSpPr/>
          <p:nvPr userDrawn="1"/>
        </p:nvSpPr>
        <p:spPr>
          <a:xfrm>
            <a:off x="0" y="0"/>
            <a:ext cx="9143999"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Text Placeholder 2"/>
          <p:cNvSpPr>
            <a:spLocks noGrp="1"/>
          </p:cNvSpPr>
          <p:nvPr>
            <p:ph type="body" sz="quarter" idx="10" hasCustomPrompt="1"/>
          </p:nvPr>
        </p:nvSpPr>
        <p:spPr>
          <a:xfrm>
            <a:off x="-296863" y="1392007"/>
            <a:ext cx="9815513" cy="1684867"/>
          </a:xfrm>
          <a:prstGeom prst="rect">
            <a:avLst/>
          </a:prstGeom>
        </p:spPr>
        <p:txBody>
          <a:bodyPr vert="horz" wrap="square" lIns="91219" tIns="45616" rIns="91219" bIns="45616" rtlCol="0" anchor="ctr" anchorCtr="0">
            <a:spAutoFit/>
          </a:bodyPr>
          <a:lstStyle>
            <a:lvl1pPr>
              <a:defRPr kumimoji="0" lang="en-US" sz="11500" b="1" i="0" u="none" strike="noStrike" cap="all" spc="0" normalizeH="0" baseline="0" smtClean="0">
                <a:ln>
                  <a:noFill/>
                </a:ln>
                <a:pattFill prst="ltUpDiag">
                  <a:fgClr>
                    <a:schemeClr val="accent1"/>
                  </a:fgClr>
                  <a:bgClr>
                    <a:srgbClr val="FFFFFF"/>
                  </a:bgClr>
                </a:pattFill>
                <a:effectLst/>
                <a:uLnTx/>
                <a:uFillTx/>
                <a:latin typeface="Segoe UI Black" panose="020B0A02040204020203" pitchFamily="34" charset="0"/>
                <a:ea typeface="Segoe UI Black" panose="020B0A02040204020203" pitchFamily="34" charset="0"/>
                <a:cs typeface="Segoe UI Black" panose="020B0A02040204020203" pitchFamily="34" charset="0"/>
              </a:defRPr>
            </a:lvl1pPr>
            <a:lvl2pPr>
              <a:defRPr lang="en-US" sz="2300" smtClean="0">
                <a:solidFill>
                  <a:schemeClr val="tx1"/>
                </a:solidFill>
                <a:latin typeface="+mn-lt"/>
              </a:defRPr>
            </a:lvl2pPr>
            <a:lvl3pPr>
              <a:defRPr lang="en-US" sz="2300" smtClean="0">
                <a:solidFill>
                  <a:schemeClr val="tx1"/>
                </a:solidFill>
                <a:latin typeface="+mn-lt"/>
              </a:defRPr>
            </a:lvl3pPr>
            <a:lvl4pPr>
              <a:defRPr lang="en-US" sz="2300" smtClean="0">
                <a:solidFill>
                  <a:schemeClr val="tx1"/>
                </a:solidFill>
                <a:latin typeface="+mn-lt"/>
              </a:defRPr>
            </a:lvl4pPr>
            <a:lvl5pPr>
              <a:defRPr lang="en-US" sz="2300">
                <a:solidFill>
                  <a:schemeClr val="tx1"/>
                </a:solidFill>
                <a:latin typeface="+mn-lt"/>
              </a:defRPr>
            </a:lvl5pPr>
          </a:lstStyle>
          <a:p>
            <a:pPr lvl="0" defTabSz="914400">
              <a:lnSpc>
                <a:spcPct val="90000"/>
              </a:lnSpc>
              <a:spcBef>
                <a:spcPct val="0"/>
              </a:spcBef>
            </a:pPr>
            <a:r>
              <a:rPr lang="en-US" dirty="0"/>
              <a:t>Continue &amp;</a:t>
            </a:r>
          </a:p>
        </p:txBody>
      </p:sp>
      <p:sp>
        <p:nvSpPr>
          <p:cNvPr id="14" name="Text Placeholder 2"/>
          <p:cNvSpPr>
            <a:spLocks noGrp="1"/>
          </p:cNvSpPr>
          <p:nvPr>
            <p:ph type="body" sz="quarter" idx="11" hasCustomPrompt="1"/>
          </p:nvPr>
        </p:nvSpPr>
        <p:spPr>
          <a:xfrm>
            <a:off x="311183" y="958081"/>
            <a:ext cx="4506913" cy="584200"/>
          </a:xfrm>
          <a:prstGeom prst="rect">
            <a:avLst/>
          </a:prstGeom>
          <a:noFill/>
        </p:spPr>
        <p:txBody>
          <a:bodyPr wrap="square" lIns="117208" tIns="58604" rIns="117208" bIns="58604" rtlCol="0" anchor="ctr">
            <a:normAutofit/>
          </a:bodyPr>
          <a:lstStyle>
            <a:lvl1pPr>
              <a:defRPr lang="en-US" sz="3600" baseline="0" dirty="0">
                <a:solidFill>
                  <a:schemeClr val="bg1"/>
                </a:solidFill>
                <a:latin typeface="Segoe UI Light"/>
                <a:cs typeface="+mn-cs"/>
              </a:defRPr>
            </a:lvl1pPr>
          </a:lstStyle>
          <a:p>
            <a:pPr lvl="0"/>
            <a:r>
              <a:rPr lang="en-US" dirty="0"/>
              <a:t>Title starts here</a:t>
            </a:r>
          </a:p>
        </p:txBody>
      </p:sp>
      <p:sp>
        <p:nvSpPr>
          <p:cNvPr id="15" name="Text Placeholder 2"/>
          <p:cNvSpPr>
            <a:spLocks noGrp="1"/>
          </p:cNvSpPr>
          <p:nvPr>
            <p:ph type="body" sz="quarter" idx="12" hasCustomPrompt="1"/>
          </p:nvPr>
        </p:nvSpPr>
        <p:spPr>
          <a:xfrm>
            <a:off x="-233464" y="2661469"/>
            <a:ext cx="9636869" cy="1684867"/>
          </a:xfrm>
          <a:prstGeom prst="rect">
            <a:avLst/>
          </a:prstGeom>
        </p:spPr>
        <p:txBody>
          <a:bodyPr vert="horz" wrap="square" lIns="91219" tIns="45616" rIns="91219" bIns="45616" rtlCol="0" anchor="ctr" anchorCtr="0">
            <a:spAutoFit/>
          </a:bodyPr>
          <a:lstStyle>
            <a:lvl1pPr algn="r">
              <a:defRPr kumimoji="0" lang="en-US" sz="11500" b="1" i="0" u="none" strike="noStrike" cap="all" spc="0" normalizeH="0" baseline="0" dirty="0">
                <a:ln>
                  <a:noFill/>
                </a:ln>
                <a:pattFill prst="ltUpDiag">
                  <a:fgClr>
                    <a:schemeClr val="accent1"/>
                  </a:fgClr>
                  <a:bgClr>
                    <a:srgbClr val="FFFFFF"/>
                  </a:bgClr>
                </a:pattFill>
                <a:effectLst/>
                <a:uLnTx/>
                <a:uFillTx/>
                <a:latin typeface="Segoe UI Black" panose="020B0A02040204020203" pitchFamily="34" charset="0"/>
                <a:ea typeface="Segoe UI Black" panose="020B0A02040204020203" pitchFamily="34" charset="0"/>
                <a:cs typeface="Segoe UI Black" panose="020B0A02040204020203" pitchFamily="34" charset="0"/>
              </a:defRPr>
            </a:lvl1pPr>
          </a:lstStyle>
          <a:p>
            <a:pPr lvl="0" defTabSz="914400">
              <a:lnSpc>
                <a:spcPct val="90000"/>
              </a:lnSpc>
              <a:spcBef>
                <a:spcPct val="0"/>
              </a:spcBef>
            </a:pPr>
            <a:r>
              <a:rPr lang="en-US" dirty="0"/>
              <a:t>Ends here</a:t>
            </a:r>
          </a:p>
        </p:txBody>
      </p:sp>
    </p:spTree>
    <p:extLst>
      <p:ext uri="{BB962C8B-B14F-4D97-AF65-F5344CB8AC3E}">
        <p14:creationId xmlns:p14="http://schemas.microsoft.com/office/powerpoint/2010/main" val="845492282"/>
      </p:ext>
    </p:extLst>
  </p:cSld>
  <p:clrMapOvr>
    <a:masterClrMapping/>
  </p:clrMapOvr>
  <p:extLst mod="1">
    <p:ext uri="{DCECCB84-F9BA-43D5-87BE-67443E8EF086}">
      <p15:sldGuideLst xmlns:p15="http://schemas.microsoft.com/office/powerpoint/2012/main">
        <p15:guide id="1" orient="horz" pos="948">
          <p15:clr>
            <a:srgbClr val="FBAE40"/>
          </p15:clr>
        </p15:guide>
        <p15:guide id="2" pos="69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parator">
    <p:spTree>
      <p:nvGrpSpPr>
        <p:cNvPr id="1" name=""/>
        <p:cNvGrpSpPr/>
        <p:nvPr/>
      </p:nvGrpSpPr>
      <p:grpSpPr>
        <a:xfrm>
          <a:off x="0" y="0"/>
          <a:ext cx="0" cy="0"/>
          <a:chOff x="0" y="0"/>
          <a:chExt cx="0" cy="0"/>
        </a:xfrm>
      </p:grpSpPr>
      <p:sp>
        <p:nvSpPr>
          <p:cNvPr id="5" name="Rectangle 4"/>
          <p:cNvSpPr/>
          <p:nvPr userDrawn="1"/>
        </p:nvSpPr>
        <p:spPr>
          <a:xfrm>
            <a:off x="0" y="0"/>
            <a:ext cx="9143999" cy="5143500"/>
          </a:xfrm>
          <a:prstGeom prst="rect">
            <a:avLst/>
          </a:prstGeom>
          <a:solidFill>
            <a:schemeClr val="accent1"/>
          </a:solidFill>
          <a:ln w="508000" cap="flat" cmpd="sng">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2178" y="4357888"/>
            <a:ext cx="1357659" cy="420624"/>
          </a:xfrm>
          <a:prstGeom prst="rect">
            <a:avLst/>
          </a:prstGeom>
        </p:spPr>
      </p:pic>
      <p:sp>
        <p:nvSpPr>
          <p:cNvPr id="6" name="Title 1"/>
          <p:cNvSpPr>
            <a:spLocks noGrp="1"/>
          </p:cNvSpPr>
          <p:nvPr>
            <p:ph type="title" hasCustomPrompt="1"/>
          </p:nvPr>
        </p:nvSpPr>
        <p:spPr>
          <a:xfrm>
            <a:off x="583320" y="2158478"/>
            <a:ext cx="8008230" cy="857250"/>
          </a:xfrm>
          <a:prstGeom prst="rect">
            <a:avLst/>
          </a:prstGeom>
        </p:spPr>
        <p:txBody>
          <a:bodyPr anchor="ctr"/>
          <a:lstStyle>
            <a:lvl1pPr>
              <a:lnSpc>
                <a:spcPct val="100000"/>
              </a:lnSpc>
              <a:defRPr sz="2800">
                <a:solidFill>
                  <a:schemeClr val="bg1"/>
                </a:solidFill>
                <a:latin typeface="+mj-lt"/>
                <a:cs typeface="Segoe UI Light" panose="020B0502040204020203" pitchFamily="34" charset="0"/>
              </a:defRPr>
            </a:lvl1pPr>
          </a:lstStyle>
          <a:p>
            <a:r>
              <a:rPr lang="en-US" dirty="0"/>
              <a:t>Click to edit text</a:t>
            </a:r>
          </a:p>
        </p:txBody>
      </p:sp>
    </p:spTree>
    <p:extLst>
      <p:ext uri="{BB962C8B-B14F-4D97-AF65-F5344CB8AC3E}">
        <p14:creationId xmlns:p14="http://schemas.microsoft.com/office/powerpoint/2010/main" val="292607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HITE - 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570160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HITE - Storyline">
    <p:spTree>
      <p:nvGrpSpPr>
        <p:cNvPr id="1" name=""/>
        <p:cNvGrpSpPr/>
        <p:nvPr/>
      </p:nvGrpSpPr>
      <p:grpSpPr>
        <a:xfrm>
          <a:off x="0" y="0"/>
          <a:ext cx="0" cy="0"/>
          <a:chOff x="0" y="0"/>
          <a:chExt cx="0" cy="0"/>
        </a:xfrm>
      </p:grpSpPr>
      <p:sp>
        <p:nvSpPr>
          <p:cNvPr id="38" name="Title Placeholder 1"/>
          <p:cNvSpPr>
            <a:spLocks noGrp="1"/>
          </p:cNvSpPr>
          <p:nvPr>
            <p:ph type="title"/>
          </p:nvPr>
        </p:nvSpPr>
        <p:spPr>
          <a:xfrm>
            <a:off x="315322" y="205995"/>
            <a:ext cx="8229600" cy="392041"/>
          </a:xfrm>
          <a:prstGeom prst="rect">
            <a:avLst/>
          </a:prstGeom>
        </p:spPr>
        <p:txBody>
          <a:bodyPr vert="horz" lIns="91219" tIns="45616" rIns="91219" bIns="45616" rtlCol="0" anchor="ctr">
            <a:noAutofit/>
          </a:bodyPr>
          <a:lstStyle>
            <a:lvl1pPr>
              <a:defRPr sz="2800">
                <a:solidFill>
                  <a:schemeClr val="tx1"/>
                </a:solidFill>
              </a:defRPr>
            </a:lvl1pPr>
          </a:lstStyle>
          <a:p>
            <a:endParaRPr lang="en-US" dirty="0"/>
          </a:p>
        </p:txBody>
      </p:sp>
    </p:spTree>
    <p:extLst>
      <p:ext uri="{BB962C8B-B14F-4D97-AF65-F5344CB8AC3E}">
        <p14:creationId xmlns:p14="http://schemas.microsoft.com/office/powerpoint/2010/main" val="152884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HITE - Content">
    <p:spTree>
      <p:nvGrpSpPr>
        <p:cNvPr id="1" name=""/>
        <p:cNvGrpSpPr/>
        <p:nvPr/>
      </p:nvGrpSpPr>
      <p:grpSpPr>
        <a:xfrm>
          <a:off x="0" y="0"/>
          <a:ext cx="0" cy="0"/>
          <a:chOff x="0" y="0"/>
          <a:chExt cx="0" cy="0"/>
        </a:xfrm>
      </p:grpSpPr>
      <p:sp>
        <p:nvSpPr>
          <p:cNvPr id="37" name="Text Placeholder 16"/>
          <p:cNvSpPr>
            <a:spLocks noGrp="1"/>
          </p:cNvSpPr>
          <p:nvPr>
            <p:ph type="body" sz="quarter" idx="10" hasCustomPrompt="1"/>
          </p:nvPr>
        </p:nvSpPr>
        <p:spPr>
          <a:xfrm>
            <a:off x="338490" y="677599"/>
            <a:ext cx="8467020" cy="3727076"/>
          </a:xfrm>
          <a:prstGeom prst="rect">
            <a:avLst/>
          </a:prstGeom>
        </p:spPr>
        <p:txBody>
          <a:bodyPr>
            <a:noAutofit/>
          </a:bodyPr>
          <a:lstStyle>
            <a:lvl1pPr marL="285750" indent="-285750">
              <a:lnSpc>
                <a:spcPct val="120000"/>
              </a:lnSpc>
              <a:spcBef>
                <a:spcPts val="0"/>
              </a:spcBef>
              <a:spcAft>
                <a:spcPts val="600"/>
              </a:spcAft>
              <a:buFont typeface="Arial" panose="020B0604020202020204" pitchFamily="34" charset="0"/>
              <a:buChar char="•"/>
              <a:defRPr lang="en-US" sz="1400" dirty="0" smtClean="0">
                <a:solidFill>
                  <a:schemeClr val="tx1"/>
                </a:solidFill>
              </a:defRPr>
            </a:lvl1pPr>
            <a:lvl2pPr marL="952313" indent="-366274">
              <a:buFont typeface="Arial" panose="020B0604020202020204" pitchFamily="34" charset="0"/>
              <a:buChar char="•"/>
              <a:defRPr sz="1200"/>
            </a:lvl2pPr>
            <a:lvl3pPr>
              <a:defRPr sz="1000"/>
            </a:lvl3pPr>
            <a:lvl4pPr marL="2051136" indent="-293019">
              <a:buFont typeface="Arial" panose="020B0604020202020204" pitchFamily="34" charset="0"/>
              <a:buChar char="•"/>
              <a:defRPr sz="800"/>
            </a:lvl4pPr>
            <a:lvl5pPr marL="2637175" indent="-293019">
              <a:buFont typeface="Arial" panose="020B0604020202020204" pitchFamily="34" charset="0"/>
              <a:buChar char="•"/>
              <a:defRPr sz="600"/>
            </a:lvl5pPr>
          </a:lstStyle>
          <a:p>
            <a:pPr lvl="0"/>
            <a:r>
              <a:rPr lang="en-US" dirty="0"/>
              <a:t>14</a:t>
            </a:r>
          </a:p>
          <a:p>
            <a:pPr lvl="1"/>
            <a:r>
              <a:rPr lang="en-US" dirty="0"/>
              <a:t>12</a:t>
            </a:r>
          </a:p>
          <a:p>
            <a:pPr lvl="2"/>
            <a:r>
              <a:rPr lang="en-US" dirty="0"/>
              <a:t>10</a:t>
            </a:r>
          </a:p>
          <a:p>
            <a:pPr lvl="3"/>
            <a:r>
              <a:rPr lang="en-US" dirty="0"/>
              <a:t>8</a:t>
            </a:r>
          </a:p>
          <a:p>
            <a:pPr lvl="4"/>
            <a:r>
              <a:rPr lang="en-US" sz="600" dirty="0"/>
              <a:t>6</a:t>
            </a:r>
            <a:endParaRPr lang="en-US" dirty="0"/>
          </a:p>
          <a:p>
            <a:pPr lvl="3"/>
            <a:endParaRPr lang="en-US" dirty="0"/>
          </a:p>
        </p:txBody>
      </p:sp>
      <p:sp>
        <p:nvSpPr>
          <p:cNvPr id="38" name="Title Placeholder 1"/>
          <p:cNvSpPr>
            <a:spLocks noGrp="1"/>
          </p:cNvSpPr>
          <p:nvPr>
            <p:ph type="title"/>
          </p:nvPr>
        </p:nvSpPr>
        <p:spPr>
          <a:xfrm>
            <a:off x="315322" y="205995"/>
            <a:ext cx="8229600" cy="392041"/>
          </a:xfrm>
          <a:prstGeom prst="rect">
            <a:avLst/>
          </a:prstGeom>
        </p:spPr>
        <p:txBody>
          <a:bodyPr vert="horz" lIns="91219" tIns="45616" rIns="91219" bIns="45616" rtlCol="0" anchor="ctr">
            <a:noAutofit/>
          </a:bodyPr>
          <a:lstStyle>
            <a:lvl1pPr>
              <a:defRPr sz="2800">
                <a:solidFill>
                  <a:schemeClr val="tx1"/>
                </a:solidFill>
              </a:defRPr>
            </a:lvl1pPr>
          </a:lstStyle>
          <a:p>
            <a:endParaRPr lang="en-US" dirty="0"/>
          </a:p>
        </p:txBody>
      </p:sp>
    </p:spTree>
    <p:extLst>
      <p:ext uri="{BB962C8B-B14F-4D97-AF65-F5344CB8AC3E}">
        <p14:creationId xmlns:p14="http://schemas.microsoft.com/office/powerpoint/2010/main" val="3149030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ITE - Storyline Laptop">
    <p:spTree>
      <p:nvGrpSpPr>
        <p:cNvPr id="1" name=""/>
        <p:cNvGrpSpPr/>
        <p:nvPr/>
      </p:nvGrpSpPr>
      <p:grpSpPr>
        <a:xfrm>
          <a:off x="0" y="0"/>
          <a:ext cx="0" cy="0"/>
          <a:chOff x="0" y="0"/>
          <a:chExt cx="0" cy="0"/>
        </a:xfrm>
      </p:grpSpPr>
      <p:sp>
        <p:nvSpPr>
          <p:cNvPr id="38" name="Title Placeholder 1"/>
          <p:cNvSpPr>
            <a:spLocks noGrp="1"/>
          </p:cNvSpPr>
          <p:nvPr>
            <p:ph type="title"/>
          </p:nvPr>
        </p:nvSpPr>
        <p:spPr>
          <a:xfrm>
            <a:off x="315322" y="205995"/>
            <a:ext cx="8229600" cy="392041"/>
          </a:xfrm>
          <a:prstGeom prst="rect">
            <a:avLst/>
          </a:prstGeom>
        </p:spPr>
        <p:txBody>
          <a:bodyPr vert="horz" lIns="91219" tIns="45616" rIns="91219" bIns="45616" rtlCol="0" anchor="ctr">
            <a:noAutofit/>
          </a:bodyPr>
          <a:lstStyle>
            <a:lvl1pPr>
              <a:defRPr sz="2800">
                <a:solidFill>
                  <a:schemeClr val="tx1"/>
                </a:solidFill>
              </a:defRPr>
            </a:lvl1pPr>
          </a:lstStyle>
          <a:p>
            <a:endParaRPr lang="en-US" dirty="0"/>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22242" y="691828"/>
            <a:ext cx="7717536" cy="4192176"/>
          </a:xfrm>
          <a:prstGeom prst="rect">
            <a:avLst/>
          </a:prstGeom>
        </p:spPr>
      </p:pic>
      <p:sp>
        <p:nvSpPr>
          <p:cNvPr id="4" name="Picture Placeholder 3"/>
          <p:cNvSpPr>
            <a:spLocks noGrp="1"/>
          </p:cNvSpPr>
          <p:nvPr>
            <p:ph type="pic" sz="quarter" idx="10"/>
          </p:nvPr>
        </p:nvSpPr>
        <p:spPr>
          <a:xfrm>
            <a:off x="2298700" y="1130300"/>
            <a:ext cx="4749800" cy="2984500"/>
          </a:xfrm>
          <a:prstGeom prst="rect">
            <a:avLst/>
          </a:prstGeom>
          <a:ln w="6350">
            <a:solidFill>
              <a:schemeClr val="tx1"/>
            </a:solidFill>
          </a:ln>
        </p:spPr>
        <p:txBody>
          <a:bodyPr/>
          <a:lstStyle>
            <a:lvl1pPr>
              <a:defRPr lang="en-US"/>
            </a:lvl1pPr>
          </a:lstStyle>
          <a:p>
            <a:pPr lvl="0"/>
            <a:endParaRPr lang="en-US"/>
          </a:p>
        </p:txBody>
      </p:sp>
    </p:spTree>
    <p:extLst>
      <p:ext uri="{BB962C8B-B14F-4D97-AF65-F5344CB8AC3E}">
        <p14:creationId xmlns:p14="http://schemas.microsoft.com/office/powerpoint/2010/main" val="3442269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2" name="Slide Number Placeholder 5"/>
          <p:cNvSpPr txBox="1">
            <a:spLocks/>
          </p:cNvSpPr>
          <p:nvPr userDrawn="1"/>
        </p:nvSpPr>
        <p:spPr>
          <a:xfrm>
            <a:off x="8411171" y="4847345"/>
            <a:ext cx="604357" cy="128607"/>
          </a:xfrm>
          <a:prstGeom prst="rect">
            <a:avLst/>
          </a:prstGeom>
        </p:spPr>
        <p:txBody>
          <a:bodyPr anchor="ctr"/>
          <a:lstStyle>
            <a:defPPr>
              <a:defRPr lang="en-US"/>
            </a:defPPr>
            <a:lvl1pPr marL="0" algn="ctr" defTabSz="1172078" rtl="0" eaLnBrk="1" latinLnBrk="0" hangingPunct="1">
              <a:defRPr sz="900" kern="1200">
                <a:solidFill>
                  <a:schemeClr val="bg1">
                    <a:lumMod val="65000"/>
                  </a:schemeClr>
                </a:solidFill>
                <a:latin typeface="Segoe UI" panose="020B0502040204020203" pitchFamily="34" charset="0"/>
                <a:ea typeface="Segoe UI" panose="020B0502040204020203" pitchFamily="34" charset="0"/>
                <a:cs typeface="Segoe UI" panose="020B0502040204020203" pitchFamily="34" charset="0"/>
              </a:defRPr>
            </a:lvl1pPr>
            <a:lvl2pPr marL="586039" algn="l" defTabSz="1172078" rtl="0" eaLnBrk="1" latinLnBrk="0" hangingPunct="1">
              <a:defRPr sz="2300" kern="1200">
                <a:solidFill>
                  <a:schemeClr val="tx1"/>
                </a:solidFill>
                <a:latin typeface="+mn-lt"/>
                <a:ea typeface="+mn-ea"/>
                <a:cs typeface="+mn-cs"/>
              </a:defRPr>
            </a:lvl2pPr>
            <a:lvl3pPr marL="1172078" algn="l" defTabSz="1172078" rtl="0" eaLnBrk="1" latinLnBrk="0" hangingPunct="1">
              <a:defRPr sz="2300" kern="1200">
                <a:solidFill>
                  <a:schemeClr val="tx1"/>
                </a:solidFill>
                <a:latin typeface="+mn-lt"/>
                <a:ea typeface="+mn-ea"/>
                <a:cs typeface="+mn-cs"/>
              </a:defRPr>
            </a:lvl3pPr>
            <a:lvl4pPr marL="1758117" algn="l" defTabSz="1172078" rtl="0" eaLnBrk="1" latinLnBrk="0" hangingPunct="1">
              <a:defRPr sz="2300" kern="1200">
                <a:solidFill>
                  <a:schemeClr val="tx1"/>
                </a:solidFill>
                <a:latin typeface="+mn-lt"/>
                <a:ea typeface="+mn-ea"/>
                <a:cs typeface="+mn-cs"/>
              </a:defRPr>
            </a:lvl4pPr>
            <a:lvl5pPr marL="2344156" algn="l" defTabSz="1172078" rtl="0" eaLnBrk="1" latinLnBrk="0" hangingPunct="1">
              <a:defRPr sz="2300" kern="1200">
                <a:solidFill>
                  <a:schemeClr val="tx1"/>
                </a:solidFill>
                <a:latin typeface="+mn-lt"/>
                <a:ea typeface="+mn-ea"/>
                <a:cs typeface="+mn-cs"/>
              </a:defRPr>
            </a:lvl5pPr>
            <a:lvl6pPr marL="2930195" algn="l" defTabSz="1172078" rtl="0" eaLnBrk="1" latinLnBrk="0" hangingPunct="1">
              <a:defRPr sz="2300" kern="1200">
                <a:solidFill>
                  <a:schemeClr val="tx1"/>
                </a:solidFill>
                <a:latin typeface="+mn-lt"/>
                <a:ea typeface="+mn-ea"/>
                <a:cs typeface="+mn-cs"/>
              </a:defRPr>
            </a:lvl6pPr>
            <a:lvl7pPr marL="3516234" algn="l" defTabSz="1172078" rtl="0" eaLnBrk="1" latinLnBrk="0" hangingPunct="1">
              <a:defRPr sz="2300" kern="1200">
                <a:solidFill>
                  <a:schemeClr val="tx1"/>
                </a:solidFill>
                <a:latin typeface="+mn-lt"/>
                <a:ea typeface="+mn-ea"/>
                <a:cs typeface="+mn-cs"/>
              </a:defRPr>
            </a:lvl7pPr>
            <a:lvl8pPr marL="4102273" algn="l" defTabSz="1172078" rtl="0" eaLnBrk="1" latinLnBrk="0" hangingPunct="1">
              <a:defRPr sz="2300" kern="1200">
                <a:solidFill>
                  <a:schemeClr val="tx1"/>
                </a:solidFill>
                <a:latin typeface="+mn-lt"/>
                <a:ea typeface="+mn-ea"/>
                <a:cs typeface="+mn-cs"/>
              </a:defRPr>
            </a:lvl8pPr>
            <a:lvl9pPr marL="4688312" algn="l" defTabSz="1172078" rtl="0" eaLnBrk="1" latinLnBrk="0" hangingPunct="1">
              <a:defRPr sz="2300" kern="1200">
                <a:solidFill>
                  <a:schemeClr val="tx1"/>
                </a:solidFill>
                <a:latin typeface="+mn-lt"/>
                <a:ea typeface="+mn-ea"/>
                <a:cs typeface="+mn-cs"/>
              </a:defRPr>
            </a:lvl9pPr>
          </a:lstStyle>
          <a:p>
            <a:fld id="{F53D444E-A2ED-4222-9707-4D08CB8191A9}" type="slidenum">
              <a:rPr lang="en-US" smtClean="0"/>
              <a:pPr/>
              <a:t>‹#›</a:t>
            </a:fld>
            <a:endParaRPr lang="en-US" dirty="0"/>
          </a:p>
        </p:txBody>
      </p:sp>
      <p:sp>
        <p:nvSpPr>
          <p:cNvPr id="26" name="Footer Placeholder 1"/>
          <p:cNvSpPr>
            <a:spLocks noGrp="1"/>
          </p:cNvSpPr>
          <p:nvPr userDrawn="1"/>
        </p:nvSpPr>
        <p:spPr>
          <a:xfrm>
            <a:off x="2962656" y="4812190"/>
            <a:ext cx="3211716" cy="158951"/>
          </a:xfrm>
          <a:prstGeom prst="rect">
            <a:avLst/>
          </a:prstGeom>
        </p:spPr>
        <p:txBody>
          <a:bodyPr vert="horz" lIns="91440" tIns="45720" rIns="91440" bIns="4572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 dirty="0">
                <a:solidFill>
                  <a:schemeClr val="bg1">
                    <a:lumMod val="65000"/>
                  </a:schemeClr>
                </a:solidFill>
                <a:latin typeface="Segoe UI" panose="020B0502040204020203" pitchFamily="34" charset="0"/>
                <a:ea typeface="Segoe UI" panose="020B0502040204020203" pitchFamily="34" charset="0"/>
                <a:cs typeface="Segoe UI" panose="020B0502040204020203" pitchFamily="34" charset="0"/>
              </a:rPr>
              <a:t>© 2016 Avanade Inc. All Rights Reserved.</a:t>
            </a:r>
          </a:p>
        </p:txBody>
      </p:sp>
      <p:pic>
        <p:nvPicPr>
          <p:cNvPr id="2" name="Picture 1">
            <a:hlinkClick r:id="" action="ppaction://noaction"/>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229419" y="4710335"/>
            <a:ext cx="1092029" cy="338328"/>
          </a:xfrm>
          <a:prstGeom prst="rect">
            <a:avLst/>
          </a:prstGeom>
        </p:spPr>
      </p:pic>
    </p:spTree>
    <p:extLst>
      <p:ext uri="{BB962C8B-B14F-4D97-AF65-F5344CB8AC3E}">
        <p14:creationId xmlns:p14="http://schemas.microsoft.com/office/powerpoint/2010/main" val="3764796269"/>
      </p:ext>
    </p:extLst>
  </p:cSld>
  <p:clrMap bg1="lt1" tx1="dk1" bg2="lt2" tx2="dk2" accent1="accent1" accent2="accent2" accent3="accent3" accent4="accent4" accent5="accent5" accent6="accent6" hlink="hlink" folHlink="folHlink"/>
  <p:sldLayoutIdLst>
    <p:sldLayoutId id="2147484044" r:id="rId1"/>
    <p:sldLayoutId id="2147483993" r:id="rId2"/>
    <p:sldLayoutId id="2147484046" r:id="rId3"/>
    <p:sldLayoutId id="2147484047" r:id="rId4"/>
    <p:sldLayoutId id="2147484036" r:id="rId5"/>
    <p:sldLayoutId id="2147483972" r:id="rId6"/>
    <p:sldLayoutId id="2147484052" r:id="rId7"/>
    <p:sldLayoutId id="2147483971" r:id="rId8"/>
    <p:sldLayoutId id="2147484049" r:id="rId9"/>
    <p:sldLayoutId id="2147484051" r:id="rId10"/>
    <p:sldLayoutId id="2147484048" r:id="rId11"/>
    <p:sldLayoutId id="2147484053" r:id="rId12"/>
  </p:sldLayoutIdLst>
  <p:hf hdr="0" ftr="0" dt="0"/>
  <p:txStyles>
    <p:titleStyle>
      <a:lvl1pPr algn="l" defTabSz="1172078" rtl="0" eaLnBrk="1" latinLnBrk="0" hangingPunct="1">
        <a:spcBef>
          <a:spcPct val="0"/>
        </a:spcBef>
        <a:buNone/>
        <a:defRPr kumimoji="0" lang="en-US" sz="2800" b="0" i="0" u="none" strike="noStrike" kern="1200" cap="none" spc="0" normalizeH="0" baseline="0" noProof="0">
          <a:ln>
            <a:noFill/>
          </a:ln>
          <a:solidFill>
            <a:schemeClr val="tx1"/>
          </a:solidFill>
          <a:effectLst/>
          <a:uLnTx/>
          <a:uFillTx/>
          <a:latin typeface="+mj-lt"/>
          <a:ea typeface="+mj-ea"/>
          <a:cs typeface="+mj-cs"/>
        </a:defRPr>
      </a:lvl1pPr>
    </p:titleStyle>
    <p:bodyStyle>
      <a:lvl1pPr marL="0" indent="0" algn="l" defTabSz="1172078" rtl="0" eaLnBrk="1" latinLnBrk="0" hangingPunct="1">
        <a:spcBef>
          <a:spcPct val="20000"/>
        </a:spcBef>
        <a:buFont typeface="Arial" pitchFamily="34" charset="0"/>
        <a:buNone/>
        <a:defRPr sz="1600" kern="1200">
          <a:solidFill>
            <a:schemeClr val="tx1"/>
          </a:solidFill>
          <a:latin typeface="+mj-lt"/>
          <a:ea typeface="+mn-ea"/>
          <a:cs typeface="Segoe UI" panose="020B0502040204020203" pitchFamily="34" charset="0"/>
        </a:defRPr>
      </a:lvl1pPr>
      <a:lvl2pPr marL="952313" indent="-366274" algn="l" defTabSz="1172078" rtl="0" eaLnBrk="1" latinLnBrk="0" hangingPunct="1">
        <a:spcBef>
          <a:spcPct val="20000"/>
        </a:spcBef>
        <a:buFont typeface="Arial" pitchFamily="34" charset="0"/>
        <a:buChar char="–"/>
        <a:defRPr sz="2800" kern="1200">
          <a:solidFill>
            <a:schemeClr val="tx1">
              <a:lumMod val="65000"/>
              <a:lumOff val="35000"/>
            </a:schemeClr>
          </a:solidFill>
          <a:latin typeface="+mj-lt"/>
          <a:ea typeface="+mn-ea"/>
          <a:cs typeface="+mn-cs"/>
        </a:defRPr>
      </a:lvl2pPr>
      <a:lvl3pPr marL="1465097" indent="-293019" algn="l" defTabSz="1172078" rtl="0" eaLnBrk="1" latinLnBrk="0" hangingPunct="1">
        <a:spcBef>
          <a:spcPct val="20000"/>
        </a:spcBef>
        <a:buFont typeface="Arial" pitchFamily="34" charset="0"/>
        <a:buChar char="•"/>
        <a:defRPr sz="2400" kern="1200">
          <a:solidFill>
            <a:schemeClr val="tx1">
              <a:lumMod val="65000"/>
              <a:lumOff val="35000"/>
            </a:schemeClr>
          </a:solidFill>
          <a:latin typeface="+mj-lt"/>
          <a:ea typeface="+mn-ea"/>
          <a:cs typeface="+mn-cs"/>
        </a:defRPr>
      </a:lvl3pPr>
      <a:lvl4pPr marL="2051136" indent="-293019" algn="l" defTabSz="1172078" rtl="0" eaLnBrk="1" latinLnBrk="0" hangingPunct="1">
        <a:spcBef>
          <a:spcPct val="20000"/>
        </a:spcBef>
        <a:buFont typeface="Arial" pitchFamily="34" charset="0"/>
        <a:buChar char="–"/>
        <a:defRPr sz="2000" kern="1200">
          <a:solidFill>
            <a:schemeClr val="tx1">
              <a:lumMod val="65000"/>
              <a:lumOff val="35000"/>
            </a:schemeClr>
          </a:solidFill>
          <a:latin typeface="+mj-lt"/>
          <a:ea typeface="+mn-ea"/>
          <a:cs typeface="+mn-cs"/>
        </a:defRPr>
      </a:lvl4pPr>
      <a:lvl5pPr marL="2637175" indent="-293019" algn="l" defTabSz="1172078" rtl="0" eaLnBrk="1" latinLnBrk="0" hangingPunct="1">
        <a:spcBef>
          <a:spcPct val="20000"/>
        </a:spcBef>
        <a:buFont typeface="Arial" pitchFamily="34" charset="0"/>
        <a:buChar char="»"/>
        <a:defRPr sz="1800" kern="1200">
          <a:solidFill>
            <a:schemeClr val="tx1">
              <a:lumMod val="65000"/>
              <a:lumOff val="35000"/>
            </a:schemeClr>
          </a:solidFill>
          <a:latin typeface="+mj-lt"/>
          <a:ea typeface="+mn-ea"/>
          <a:cs typeface="+mn-cs"/>
        </a:defRPr>
      </a:lvl5pPr>
      <a:lvl6pPr marL="3223214" indent="-293019" algn="l" defTabSz="1172078" rtl="0" eaLnBrk="1" latinLnBrk="0" hangingPunct="1">
        <a:spcBef>
          <a:spcPct val="20000"/>
        </a:spcBef>
        <a:buFont typeface="Arial" pitchFamily="34" charset="0"/>
        <a:buChar char="•"/>
        <a:defRPr sz="2600" kern="1200">
          <a:solidFill>
            <a:schemeClr val="tx1"/>
          </a:solidFill>
          <a:latin typeface="+mn-lt"/>
          <a:ea typeface="+mn-ea"/>
          <a:cs typeface="+mn-cs"/>
        </a:defRPr>
      </a:lvl6pPr>
      <a:lvl7pPr marL="3809253" indent="-293019" algn="l" defTabSz="1172078" rtl="0" eaLnBrk="1" latinLnBrk="0" hangingPunct="1">
        <a:spcBef>
          <a:spcPct val="20000"/>
        </a:spcBef>
        <a:buFont typeface="Arial" pitchFamily="34" charset="0"/>
        <a:buChar char="•"/>
        <a:defRPr sz="2600" kern="1200">
          <a:solidFill>
            <a:schemeClr val="tx1"/>
          </a:solidFill>
          <a:latin typeface="+mn-lt"/>
          <a:ea typeface="+mn-ea"/>
          <a:cs typeface="+mn-cs"/>
        </a:defRPr>
      </a:lvl7pPr>
      <a:lvl8pPr marL="4395292" indent="-293019" algn="l" defTabSz="1172078" rtl="0" eaLnBrk="1" latinLnBrk="0" hangingPunct="1">
        <a:spcBef>
          <a:spcPct val="20000"/>
        </a:spcBef>
        <a:buFont typeface="Arial" pitchFamily="34" charset="0"/>
        <a:buChar char="•"/>
        <a:defRPr sz="2600" kern="1200">
          <a:solidFill>
            <a:schemeClr val="tx1"/>
          </a:solidFill>
          <a:latin typeface="+mn-lt"/>
          <a:ea typeface="+mn-ea"/>
          <a:cs typeface="+mn-cs"/>
        </a:defRPr>
      </a:lvl8pPr>
      <a:lvl9pPr marL="4981331" indent="-293019" algn="l" defTabSz="1172078" rtl="0" eaLnBrk="1" latinLnBrk="0" hangingPunct="1">
        <a:spcBef>
          <a:spcPct val="20000"/>
        </a:spcBef>
        <a:buFont typeface="Arial" pitchFamily="34" charset="0"/>
        <a:buChar char="•"/>
        <a:defRPr sz="2600" kern="1200">
          <a:solidFill>
            <a:schemeClr val="tx1"/>
          </a:solidFill>
          <a:latin typeface="+mn-lt"/>
          <a:ea typeface="+mn-ea"/>
          <a:cs typeface="+mn-cs"/>
        </a:defRPr>
      </a:lvl9pPr>
    </p:bodyStyle>
    <p:otherStyle>
      <a:defPPr>
        <a:defRPr lang="en-US"/>
      </a:defPPr>
      <a:lvl1pPr marL="0" algn="l" defTabSz="1172078" rtl="0" eaLnBrk="1" latinLnBrk="0" hangingPunct="1">
        <a:defRPr sz="2300" kern="1200">
          <a:solidFill>
            <a:schemeClr val="tx1"/>
          </a:solidFill>
          <a:latin typeface="+mn-lt"/>
          <a:ea typeface="+mn-ea"/>
          <a:cs typeface="+mn-cs"/>
        </a:defRPr>
      </a:lvl1pPr>
      <a:lvl2pPr marL="586039" algn="l" defTabSz="1172078" rtl="0" eaLnBrk="1" latinLnBrk="0" hangingPunct="1">
        <a:defRPr sz="2300" kern="1200">
          <a:solidFill>
            <a:schemeClr val="tx1"/>
          </a:solidFill>
          <a:latin typeface="+mn-lt"/>
          <a:ea typeface="+mn-ea"/>
          <a:cs typeface="+mn-cs"/>
        </a:defRPr>
      </a:lvl2pPr>
      <a:lvl3pPr marL="1172078" algn="l" defTabSz="1172078" rtl="0" eaLnBrk="1" latinLnBrk="0" hangingPunct="1">
        <a:defRPr sz="2300" kern="1200">
          <a:solidFill>
            <a:schemeClr val="tx1"/>
          </a:solidFill>
          <a:latin typeface="+mn-lt"/>
          <a:ea typeface="+mn-ea"/>
          <a:cs typeface="+mn-cs"/>
        </a:defRPr>
      </a:lvl3pPr>
      <a:lvl4pPr marL="1758117" algn="l" defTabSz="1172078" rtl="0" eaLnBrk="1" latinLnBrk="0" hangingPunct="1">
        <a:defRPr sz="2300" kern="1200">
          <a:solidFill>
            <a:schemeClr val="tx1"/>
          </a:solidFill>
          <a:latin typeface="+mn-lt"/>
          <a:ea typeface="+mn-ea"/>
          <a:cs typeface="+mn-cs"/>
        </a:defRPr>
      </a:lvl4pPr>
      <a:lvl5pPr marL="2344156" algn="l" defTabSz="1172078" rtl="0" eaLnBrk="1" latinLnBrk="0" hangingPunct="1">
        <a:defRPr sz="2300" kern="1200">
          <a:solidFill>
            <a:schemeClr val="tx1"/>
          </a:solidFill>
          <a:latin typeface="+mn-lt"/>
          <a:ea typeface="+mn-ea"/>
          <a:cs typeface="+mn-cs"/>
        </a:defRPr>
      </a:lvl5pPr>
      <a:lvl6pPr marL="2930195" algn="l" defTabSz="1172078" rtl="0" eaLnBrk="1" latinLnBrk="0" hangingPunct="1">
        <a:defRPr sz="2300" kern="1200">
          <a:solidFill>
            <a:schemeClr val="tx1"/>
          </a:solidFill>
          <a:latin typeface="+mn-lt"/>
          <a:ea typeface="+mn-ea"/>
          <a:cs typeface="+mn-cs"/>
        </a:defRPr>
      </a:lvl6pPr>
      <a:lvl7pPr marL="3516234" algn="l" defTabSz="1172078" rtl="0" eaLnBrk="1" latinLnBrk="0" hangingPunct="1">
        <a:defRPr sz="2300" kern="1200">
          <a:solidFill>
            <a:schemeClr val="tx1"/>
          </a:solidFill>
          <a:latin typeface="+mn-lt"/>
          <a:ea typeface="+mn-ea"/>
          <a:cs typeface="+mn-cs"/>
        </a:defRPr>
      </a:lvl7pPr>
      <a:lvl8pPr marL="4102273" algn="l" defTabSz="1172078" rtl="0" eaLnBrk="1" latinLnBrk="0" hangingPunct="1">
        <a:defRPr sz="2300" kern="1200">
          <a:solidFill>
            <a:schemeClr val="tx1"/>
          </a:solidFill>
          <a:latin typeface="+mn-lt"/>
          <a:ea typeface="+mn-ea"/>
          <a:cs typeface="+mn-cs"/>
        </a:defRPr>
      </a:lvl8pPr>
      <a:lvl9pPr marL="4688312" algn="l" defTabSz="1172078" rtl="0" eaLnBrk="1" latinLnBrk="0" hangingPunct="1">
        <a:defRPr sz="2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hyperlink" Target="https://success.docker.com/article/compatibility-matrix" TargetMode="Externa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hyperlink" Target="https://docs.docker.com/engine/reference/builder/#usage" TargetMode="Externa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hyperlink" Target="https://docs.docker.com/storage/storagedriver/select-storage-driver/" TargetMode="Externa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hyperlink" Target="https://hub.docker.com/_/microsoft-dotnet-framework-aspnet" TargetMode="Externa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josibb/dockertraining1.git" TargetMode="Externa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https://docs.docker.com/engine/reference/commandline/cli/" TargetMode="External"/><Relationship Id="rId2" Type="http://schemas.openxmlformats.org/officeDocument/2006/relationships/hyperlink" Target="https://caylent.com/docker-commands-cheat-sheet/" TargetMode="Externa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hyperlink" Target="http://localhost:publishedPort" TargetMode="External"/><Relationship Id="rId2" Type="http://schemas.openxmlformats.org/officeDocument/2006/relationships/hyperlink" Target="https://github.com/josibb/dockertraining1.git" TargetMode="Externa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8.xml"/><Relationship Id="rId1" Type="http://schemas.openxmlformats.org/officeDocument/2006/relationships/vmlDrawing" Target="../drawings/vmlDrawing1.vml"/><Relationship Id="rId4" Type="http://schemas.openxmlformats.org/officeDocument/2006/relationships/image" Target="../media/image19.w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hyperlink" Target="https://github.com/josibb/dockertraining1.git" TargetMode="Externa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hyperlink" Target="https://4sysops.com/archives/windows-docker-networking-part-2-custom-network-types/" TargetMode="External"/><Relationship Id="rId2" Type="http://schemas.openxmlformats.org/officeDocument/2006/relationships/hyperlink" Target="https://github.com/josibb/dockertraining1.git" TargetMode="External"/><Relationship Id="rId1" Type="http://schemas.openxmlformats.org/officeDocument/2006/relationships/slideLayout" Target="../slideLayouts/slideLayout8.xml"/><Relationship Id="rId4" Type="http://schemas.openxmlformats.org/officeDocument/2006/relationships/hyperlink" Target="https://4sysops.com/archives/windows-container-networking-part-1-configuring-nat/"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Process_(computing)" TargetMode="External"/><Relationship Id="rId2" Type="http://schemas.openxmlformats.org/officeDocument/2006/relationships/hyperlink" Target="https://en.wikipedia.org/wiki/Resource_(computer_science)" TargetMode="External"/><Relationship Id="rId1" Type="http://schemas.openxmlformats.org/officeDocument/2006/relationships/slideLayout" Target="../slideLayouts/slideLayout8.xml"/><Relationship Id="rId6" Type="http://schemas.openxmlformats.org/officeDocument/2006/relationships/hyperlink" Target="https://en.wikipedia.org/wiki/Application_checkpointing" TargetMode="External"/><Relationship Id="rId5" Type="http://schemas.openxmlformats.org/officeDocument/2006/relationships/hyperlink" Target="https://en.wikipedia.org/wiki/Page_cache" TargetMode="External"/><Relationship Id="rId4" Type="http://schemas.openxmlformats.org/officeDocument/2006/relationships/hyperlink" Target="https://en.wikipedia.org/wiki/Main_memory"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682304" y="899425"/>
            <a:ext cx="4846429" cy="980469"/>
          </a:xfrm>
        </p:spPr>
        <p:txBody>
          <a:bodyPr/>
          <a:lstStyle/>
          <a:p>
            <a:r>
              <a:rPr lang="en-US" b="1" dirty="0"/>
              <a:t>Containerization Series</a:t>
            </a:r>
            <a:r>
              <a:rPr lang="en-US" dirty="0"/>
              <a:t>:</a:t>
            </a:r>
          </a:p>
          <a:p>
            <a:r>
              <a:rPr lang="en-US" dirty="0"/>
              <a:t>Part 1</a:t>
            </a:r>
            <a:br>
              <a:rPr lang="en-US" dirty="0"/>
            </a:br>
            <a:endParaRPr lang="en-US" dirty="0"/>
          </a:p>
          <a:p>
            <a:endParaRPr lang="en-US" dirty="0"/>
          </a:p>
        </p:txBody>
      </p:sp>
      <p:sp>
        <p:nvSpPr>
          <p:cNvPr id="3" name="Text Placeholder 2"/>
          <p:cNvSpPr>
            <a:spLocks noGrp="1"/>
          </p:cNvSpPr>
          <p:nvPr>
            <p:ph type="body" sz="quarter" idx="13"/>
          </p:nvPr>
        </p:nvSpPr>
        <p:spPr>
          <a:xfrm>
            <a:off x="682305" y="2471776"/>
            <a:ext cx="3540445" cy="814387"/>
          </a:xfrm>
        </p:spPr>
        <p:txBody>
          <a:bodyPr/>
          <a:lstStyle/>
          <a:p>
            <a:endParaRPr lang="en-US" dirty="0"/>
          </a:p>
          <a:p>
            <a:endParaRPr lang="en-US" dirty="0"/>
          </a:p>
        </p:txBody>
      </p:sp>
    </p:spTree>
    <p:extLst>
      <p:ext uri="{BB962C8B-B14F-4D97-AF65-F5344CB8AC3E}">
        <p14:creationId xmlns:p14="http://schemas.microsoft.com/office/powerpoint/2010/main" val="18784313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6C3885-422D-42C9-8FE1-6C4094D1926D}"/>
              </a:ext>
            </a:extLst>
          </p:cNvPr>
          <p:cNvSpPr>
            <a:spLocks noGrp="1"/>
          </p:cNvSpPr>
          <p:nvPr>
            <p:ph type="title"/>
          </p:nvPr>
        </p:nvSpPr>
        <p:spPr/>
        <p:txBody>
          <a:bodyPr/>
          <a:lstStyle/>
          <a:p>
            <a:r>
              <a:rPr lang="en-US" dirty="0"/>
              <a:t>Docker runtime architecture</a:t>
            </a:r>
          </a:p>
        </p:txBody>
      </p:sp>
      <p:pic>
        <p:nvPicPr>
          <p:cNvPr id="4" name="Picture 3">
            <a:extLst>
              <a:ext uri="{FF2B5EF4-FFF2-40B4-BE49-F238E27FC236}">
                <a16:creationId xmlns:a16="http://schemas.microsoft.com/office/drawing/2014/main" id="{E87E2503-037A-4171-AB45-A6C56FACFC00}"/>
              </a:ext>
            </a:extLst>
          </p:cNvPr>
          <p:cNvPicPr>
            <a:picLocks noChangeAspect="1"/>
          </p:cNvPicPr>
          <p:nvPr/>
        </p:nvPicPr>
        <p:blipFill>
          <a:blip r:embed="rId2"/>
          <a:stretch>
            <a:fillRect/>
          </a:stretch>
        </p:blipFill>
        <p:spPr>
          <a:xfrm>
            <a:off x="315322" y="749877"/>
            <a:ext cx="7400925" cy="3810000"/>
          </a:xfrm>
          <a:prstGeom prst="rect">
            <a:avLst/>
          </a:prstGeom>
        </p:spPr>
      </p:pic>
    </p:spTree>
    <p:extLst>
      <p:ext uri="{BB962C8B-B14F-4D97-AF65-F5344CB8AC3E}">
        <p14:creationId xmlns:p14="http://schemas.microsoft.com/office/powerpoint/2010/main" val="3913729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9B7EC78-A675-47AA-B5E2-E512A0B6C341}"/>
              </a:ext>
            </a:extLst>
          </p:cNvPr>
          <p:cNvSpPr>
            <a:spLocks noGrp="1"/>
          </p:cNvSpPr>
          <p:nvPr>
            <p:ph type="body" sz="quarter" idx="10"/>
          </p:nvPr>
        </p:nvSpPr>
        <p:spPr/>
        <p:txBody>
          <a:bodyPr anchor="t">
            <a:normAutofit fontScale="92500" lnSpcReduction="20000"/>
          </a:bodyPr>
          <a:lstStyle/>
          <a:p>
            <a:pPr marL="285750" indent="-285750">
              <a:buFont typeface="Arial" panose="020B0604020202020204" pitchFamily="34" charset="0"/>
              <a:buChar char="•"/>
            </a:pPr>
            <a:r>
              <a:rPr lang="en-US" dirty="0"/>
              <a:t>Most interesting eco-systems:</a:t>
            </a:r>
          </a:p>
          <a:p>
            <a:pPr marL="1237615" lvl="1" indent="-285750">
              <a:buFont typeface="Arial" panose="020B0604020202020204" pitchFamily="34" charset="0"/>
              <a:buChar char="•"/>
            </a:pPr>
            <a:r>
              <a:rPr lang="en-US" sz="1400" dirty="0"/>
              <a:t>IAAS</a:t>
            </a:r>
            <a:endParaRPr lang="en-US" sz="1400" dirty="0">
              <a:cs typeface="Segoe UI Light"/>
            </a:endParaRPr>
          </a:p>
          <a:p>
            <a:pPr marL="1750695" lvl="2" indent="-285750"/>
            <a:r>
              <a:rPr lang="en-US" sz="1050" dirty="0"/>
              <a:t>OpenShift</a:t>
            </a:r>
            <a:endParaRPr lang="en-US" sz="1050" dirty="0">
              <a:cs typeface="Segoe UI Light"/>
            </a:endParaRPr>
          </a:p>
          <a:p>
            <a:pPr marL="1750695" lvl="2" indent="-285750"/>
            <a:r>
              <a:rPr lang="en-US" sz="1050" dirty="0"/>
              <a:t>Docker EE</a:t>
            </a:r>
            <a:endParaRPr lang="en-US" sz="1200" dirty="0">
              <a:cs typeface="Segoe UI Light"/>
            </a:endParaRPr>
          </a:p>
          <a:p>
            <a:pPr marL="1237615" lvl="1" indent="-285750">
              <a:buFont typeface="Arial" panose="020B0604020202020204" pitchFamily="34" charset="0"/>
              <a:buChar char="•"/>
            </a:pPr>
            <a:r>
              <a:rPr lang="en-US" sz="1400" dirty="0"/>
              <a:t>Cloud services</a:t>
            </a:r>
            <a:endParaRPr lang="en-US" sz="1400" dirty="0">
              <a:cs typeface="Segoe UI Light"/>
            </a:endParaRPr>
          </a:p>
          <a:p>
            <a:pPr marL="1750695" lvl="2" indent="-285750"/>
            <a:r>
              <a:rPr lang="en-US" sz="1050" dirty="0"/>
              <a:t>Google Kubernetes Engine (GKE)</a:t>
            </a:r>
            <a:endParaRPr lang="en-US" sz="1050" dirty="0">
              <a:cs typeface="Segoe UI Light"/>
            </a:endParaRPr>
          </a:p>
          <a:p>
            <a:pPr marL="1750695" lvl="2" indent="-285750"/>
            <a:r>
              <a:rPr lang="en-US" sz="1050" dirty="0"/>
              <a:t>Azure Kubernetes Services (AKS)</a:t>
            </a:r>
            <a:endParaRPr lang="en-US" sz="1050" dirty="0">
              <a:cs typeface="Segoe UI Light"/>
            </a:endParaRPr>
          </a:p>
          <a:p>
            <a:pPr marL="1750695" lvl="2" indent="-285750"/>
            <a:r>
              <a:rPr lang="en-US" sz="1050" dirty="0"/>
              <a:t>AWS Elastic Kubernetes Services (EKS)</a:t>
            </a:r>
            <a:endParaRPr lang="en-US" sz="1400" dirty="0">
              <a:cs typeface="Segoe UI Light"/>
            </a:endParaRPr>
          </a:p>
          <a:p>
            <a:r>
              <a:rPr lang="en-US" dirty="0"/>
              <a:t>Operating systems that support Docker / Kubernetes runtime:</a:t>
            </a:r>
          </a:p>
          <a:p>
            <a:pPr marL="1237615" lvl="1" indent="-285750">
              <a:buFont typeface="Arial" panose="020B0604020202020204" pitchFamily="34" charset="0"/>
              <a:buChar char="•"/>
            </a:pPr>
            <a:r>
              <a:rPr lang="en-US" sz="1400" dirty="0"/>
              <a:t>All major Linux versions</a:t>
            </a:r>
            <a:endParaRPr lang="en-US" sz="1400" dirty="0">
              <a:cs typeface="Segoe UI Light"/>
            </a:endParaRPr>
          </a:p>
          <a:p>
            <a:pPr marL="1237615" lvl="1" indent="-285750">
              <a:buFont typeface="Arial" panose="020B0604020202020204" pitchFamily="34" charset="0"/>
              <a:buChar char="•"/>
            </a:pPr>
            <a:r>
              <a:rPr lang="en-US" sz="1400" dirty="0"/>
              <a:t>Windows 10 Anniversary Edition or Creators Update (Docker for Windows) </a:t>
            </a:r>
            <a:endParaRPr lang="en-US" sz="1400" dirty="0">
              <a:cs typeface="Segoe UI Light"/>
            </a:endParaRPr>
          </a:p>
          <a:p>
            <a:pPr marL="1237615" lvl="1" indent="-285750">
              <a:buFont typeface="Arial" panose="020B0604020202020204" pitchFamily="34" charset="0"/>
              <a:buChar char="•"/>
            </a:pPr>
            <a:r>
              <a:rPr lang="en-US" sz="1400" dirty="0"/>
              <a:t>Windows Server 2016/2019</a:t>
            </a:r>
            <a:endParaRPr lang="en-US" sz="1400" dirty="0">
              <a:cs typeface="Segoe UI Light"/>
            </a:endParaRPr>
          </a:p>
          <a:p>
            <a:r>
              <a:rPr lang="en-US" dirty="0"/>
              <a:t>Docker for windows:</a:t>
            </a:r>
          </a:p>
          <a:p>
            <a:pPr marL="951865" lvl="1" indent="-365760"/>
            <a:r>
              <a:rPr lang="en-US" sz="1400" dirty="0"/>
              <a:t>Special distribution that can run in 2 modes (Linux and windows containers)</a:t>
            </a:r>
            <a:endParaRPr lang="en-US" sz="1400" dirty="0">
              <a:cs typeface="Segoe UI Light"/>
            </a:endParaRPr>
          </a:p>
          <a:p>
            <a:pPr marL="1464945" lvl="2" indent="-292735"/>
            <a:r>
              <a:rPr lang="en-US" sz="1200" dirty="0">
                <a:cs typeface="Segoe UI Light"/>
              </a:rPr>
              <a:t>Able to run both </a:t>
            </a:r>
            <a:r>
              <a:rPr lang="en-US" sz="1200" dirty="0" err="1">
                <a:cs typeface="Segoe UI Light"/>
              </a:rPr>
              <a:t>linux</a:t>
            </a:r>
            <a:r>
              <a:rPr lang="en-US" sz="1200" dirty="0">
                <a:cs typeface="Segoe UI Light"/>
              </a:rPr>
              <a:t> and windows containers at the same time</a:t>
            </a:r>
          </a:p>
          <a:p>
            <a:pPr marL="1464945" lvl="2" indent="-292735"/>
            <a:r>
              <a:rPr lang="en-US" sz="1050" dirty="0"/>
              <a:t>Uses dockerd.exe for windows containers (</a:t>
            </a:r>
            <a:r>
              <a:rPr lang="en-US" sz="1050" dirty="0" err="1"/>
              <a:t>Hyper-v</a:t>
            </a:r>
            <a:r>
              <a:rPr lang="en-US" sz="1050" dirty="0"/>
              <a:t> isolation mode)</a:t>
            </a:r>
            <a:endParaRPr lang="en-US" sz="1050" dirty="0">
              <a:cs typeface="Segoe UI Light"/>
            </a:endParaRPr>
          </a:p>
          <a:p>
            <a:pPr marL="1464945" lvl="2" indent="-292735"/>
            <a:r>
              <a:rPr lang="en-US" sz="1050" dirty="0"/>
              <a:t>Uses </a:t>
            </a:r>
            <a:r>
              <a:rPr lang="en-US" sz="1050" dirty="0" err="1"/>
              <a:t>Mobylinux</a:t>
            </a:r>
            <a:r>
              <a:rPr lang="en-US" sz="1050" dirty="0"/>
              <a:t> </a:t>
            </a:r>
            <a:r>
              <a:rPr lang="en-US" sz="1050" dirty="0" err="1"/>
              <a:t>Hyper-v</a:t>
            </a:r>
            <a:r>
              <a:rPr lang="en-US" sz="1050" dirty="0"/>
              <a:t> Virtual machine for </a:t>
            </a:r>
            <a:r>
              <a:rPr lang="en-US" sz="1050" dirty="0" err="1"/>
              <a:t>linux</a:t>
            </a:r>
            <a:r>
              <a:rPr lang="en-US" sz="1050" dirty="0"/>
              <a:t> containers</a:t>
            </a:r>
            <a:endParaRPr lang="en-US" sz="1050" dirty="0">
              <a:cs typeface="Segoe UI Light"/>
            </a:endParaRPr>
          </a:p>
          <a:p>
            <a:pPr marL="951865" lvl="1" indent="-365760"/>
            <a:r>
              <a:rPr lang="en-US" sz="1400" dirty="0"/>
              <a:t>Is meant for development only</a:t>
            </a:r>
            <a:endParaRPr lang="en-US" sz="1400" dirty="0">
              <a:cs typeface="Segoe UI Light"/>
            </a:endParaRPr>
          </a:p>
          <a:p>
            <a:pPr marL="1464945" lvl="2" indent="-292735"/>
            <a:r>
              <a:rPr lang="en-US" sz="1050" dirty="0"/>
              <a:t>Unable/unwanted to modify virtual machine, may have limitations (i.e. using GPU)</a:t>
            </a:r>
            <a:endParaRPr lang="en-US" sz="1050" dirty="0">
              <a:cs typeface="Segoe UI Light"/>
            </a:endParaRPr>
          </a:p>
          <a:p>
            <a:pPr marL="571500"/>
            <a:endParaRPr lang="en-US" dirty="0"/>
          </a:p>
          <a:p>
            <a:pPr marL="285750" indent="-285750">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CB9D7ABB-CA00-4608-B388-4415483BA9B3}"/>
              </a:ext>
            </a:extLst>
          </p:cNvPr>
          <p:cNvSpPr>
            <a:spLocks noGrp="1"/>
          </p:cNvSpPr>
          <p:nvPr>
            <p:ph type="title"/>
          </p:nvPr>
        </p:nvSpPr>
        <p:spPr/>
        <p:txBody>
          <a:bodyPr/>
          <a:lstStyle/>
          <a:p>
            <a:r>
              <a:rPr lang="en-US" b="1" dirty="0"/>
              <a:t>Container runtime (</a:t>
            </a:r>
            <a:r>
              <a:rPr lang="en-US" dirty="0"/>
              <a:t>Supported operating systems)</a:t>
            </a:r>
          </a:p>
        </p:txBody>
      </p:sp>
    </p:spTree>
    <p:extLst>
      <p:ext uri="{BB962C8B-B14F-4D97-AF65-F5344CB8AC3E}">
        <p14:creationId xmlns:p14="http://schemas.microsoft.com/office/powerpoint/2010/main" val="1904930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2033A84-E291-4B1D-9459-3AD5E29C63E7}"/>
              </a:ext>
            </a:extLst>
          </p:cNvPr>
          <p:cNvSpPr>
            <a:spLocks noGrp="1"/>
          </p:cNvSpPr>
          <p:nvPr>
            <p:ph type="body" sz="quarter" idx="10"/>
          </p:nvPr>
        </p:nvSpPr>
        <p:spPr>
          <a:xfrm>
            <a:off x="338490" y="677599"/>
            <a:ext cx="6171666" cy="3727076"/>
          </a:xfrm>
        </p:spPr>
        <p:txBody>
          <a:bodyPr/>
          <a:lstStyle/>
          <a:p>
            <a:r>
              <a:rPr lang="en-US" dirty="0"/>
              <a:t>Main competitors, different focus.</a:t>
            </a:r>
          </a:p>
          <a:p>
            <a:r>
              <a:rPr lang="en-US" dirty="0"/>
              <a:t>Kubernetes</a:t>
            </a:r>
          </a:p>
          <a:p>
            <a:pPr lvl="1"/>
            <a:r>
              <a:rPr lang="en-US" dirty="0"/>
              <a:t>Has been around longer and tooling has been developed further</a:t>
            </a:r>
          </a:p>
          <a:p>
            <a:pPr lvl="1"/>
            <a:r>
              <a:rPr lang="en-US" dirty="0"/>
              <a:t>Advanced scenarios: More descriptive layers to describe aspects of your application allowing more control </a:t>
            </a:r>
            <a:br>
              <a:rPr lang="en-US" dirty="0"/>
            </a:br>
            <a:r>
              <a:rPr lang="en-US" dirty="0"/>
              <a:t>(Kubernetes pods vs docker services)</a:t>
            </a:r>
          </a:p>
          <a:p>
            <a:r>
              <a:rPr lang="en-US" dirty="0"/>
              <a:t>Docker (Enterprise)</a:t>
            </a:r>
          </a:p>
          <a:p>
            <a:pPr lvl="1"/>
            <a:r>
              <a:rPr lang="en-US" dirty="0"/>
              <a:t>Is simpler to understand and use</a:t>
            </a:r>
          </a:p>
          <a:p>
            <a:pPr lvl="1"/>
            <a:r>
              <a:rPr lang="en-US" dirty="0"/>
              <a:t>Has more focus on workflow and security</a:t>
            </a:r>
          </a:p>
          <a:p>
            <a:pPr lvl="1"/>
            <a:r>
              <a:rPr lang="en-US" dirty="0"/>
              <a:t>Docker has adopted Kubernetes into their enterprise solution</a:t>
            </a:r>
          </a:p>
          <a:p>
            <a:pPr lvl="1"/>
            <a:r>
              <a:rPr lang="en-US" dirty="0"/>
              <a:t>Microsoft (and Avanade) have strong relationship with Docker</a:t>
            </a:r>
          </a:p>
        </p:txBody>
      </p:sp>
      <p:sp>
        <p:nvSpPr>
          <p:cNvPr id="3" name="Title 2">
            <a:extLst>
              <a:ext uri="{FF2B5EF4-FFF2-40B4-BE49-F238E27FC236}">
                <a16:creationId xmlns:a16="http://schemas.microsoft.com/office/drawing/2014/main" id="{52DFB21D-E4C8-4414-84C9-E9292C1FDA55}"/>
              </a:ext>
            </a:extLst>
          </p:cNvPr>
          <p:cNvSpPr>
            <a:spLocks noGrp="1"/>
          </p:cNvSpPr>
          <p:nvPr>
            <p:ph type="title"/>
          </p:nvPr>
        </p:nvSpPr>
        <p:spPr/>
        <p:txBody>
          <a:bodyPr/>
          <a:lstStyle/>
          <a:p>
            <a:r>
              <a:rPr lang="en-US" dirty="0"/>
              <a:t>Eco System</a:t>
            </a:r>
          </a:p>
        </p:txBody>
      </p:sp>
      <p:pic>
        <p:nvPicPr>
          <p:cNvPr id="10" name="Picture 9" descr="A close up of a logo&#10;&#10;Description generated with very high confidence">
            <a:extLst>
              <a:ext uri="{FF2B5EF4-FFF2-40B4-BE49-F238E27FC236}">
                <a16:creationId xmlns:a16="http://schemas.microsoft.com/office/drawing/2014/main" id="{3F6D69D9-71F0-4154-BF40-0A3B2649BA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2865" y="598036"/>
            <a:ext cx="1907286" cy="1907286"/>
          </a:xfrm>
          <a:prstGeom prst="rect">
            <a:avLst/>
          </a:prstGeom>
        </p:spPr>
      </p:pic>
      <p:pic>
        <p:nvPicPr>
          <p:cNvPr id="12" name="Picture 11" descr="A close up of a logo&#10;&#10;Description generated with very high confidence">
            <a:extLst>
              <a:ext uri="{FF2B5EF4-FFF2-40B4-BE49-F238E27FC236}">
                <a16:creationId xmlns:a16="http://schemas.microsoft.com/office/drawing/2014/main" id="{5AC6E666-CAC0-4ECC-B106-EC64D8CE94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4927" y="2929100"/>
            <a:ext cx="2023163" cy="1689064"/>
          </a:xfrm>
          <a:prstGeom prst="rect">
            <a:avLst/>
          </a:prstGeom>
        </p:spPr>
      </p:pic>
    </p:spTree>
    <p:extLst>
      <p:ext uri="{BB962C8B-B14F-4D97-AF65-F5344CB8AC3E}">
        <p14:creationId xmlns:p14="http://schemas.microsoft.com/office/powerpoint/2010/main" val="1072015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AA6E489-7BC8-4813-86CD-6A0F896A9B86}"/>
              </a:ext>
            </a:extLst>
          </p:cNvPr>
          <p:cNvSpPr>
            <a:spLocks noGrp="1"/>
          </p:cNvSpPr>
          <p:nvPr>
            <p:ph type="title"/>
          </p:nvPr>
        </p:nvSpPr>
        <p:spPr/>
        <p:txBody>
          <a:bodyPr/>
          <a:lstStyle/>
          <a:p>
            <a:r>
              <a:rPr lang="en-US" dirty="0"/>
              <a:t>Docker embraces Kubernetes</a:t>
            </a:r>
          </a:p>
        </p:txBody>
      </p:sp>
      <p:pic>
        <p:nvPicPr>
          <p:cNvPr id="4" name="Picture 3" descr="A screenshot of a cell phone&#10;&#10;Description generated with very high confidence">
            <a:extLst>
              <a:ext uri="{FF2B5EF4-FFF2-40B4-BE49-F238E27FC236}">
                <a16:creationId xmlns:a16="http://schemas.microsoft.com/office/drawing/2014/main" id="{82AFF0B5-9473-426E-B0AE-03E0DE33F0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322" y="651826"/>
            <a:ext cx="7078485" cy="3981648"/>
          </a:xfrm>
          <a:prstGeom prst="rect">
            <a:avLst/>
          </a:prstGeom>
        </p:spPr>
      </p:pic>
    </p:spTree>
    <p:extLst>
      <p:ext uri="{BB962C8B-B14F-4D97-AF65-F5344CB8AC3E}">
        <p14:creationId xmlns:p14="http://schemas.microsoft.com/office/powerpoint/2010/main" val="237196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9B1F11-B2B3-407D-89D8-AC9C2F5F9AC4}"/>
              </a:ext>
            </a:extLst>
          </p:cNvPr>
          <p:cNvSpPr>
            <a:spLocks noGrp="1"/>
          </p:cNvSpPr>
          <p:nvPr>
            <p:ph type="title"/>
          </p:nvPr>
        </p:nvSpPr>
        <p:spPr/>
        <p:txBody>
          <a:bodyPr/>
          <a:lstStyle/>
          <a:p>
            <a:r>
              <a:rPr lang="en-US" dirty="0"/>
              <a:t>Kubernetes dashboard</a:t>
            </a:r>
          </a:p>
        </p:txBody>
      </p:sp>
      <p:pic>
        <p:nvPicPr>
          <p:cNvPr id="1026" name="Picture 2" descr="Kubernetes Dashboard UI">
            <a:extLst>
              <a:ext uri="{FF2B5EF4-FFF2-40B4-BE49-F238E27FC236}">
                <a16:creationId xmlns:a16="http://schemas.microsoft.com/office/drawing/2014/main" id="{8EF4052E-DF70-4151-BFFE-747AB08EBC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322" y="402015"/>
            <a:ext cx="7437211" cy="4446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7259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9BBEB4-23A0-44BA-B334-43439B443D11}"/>
              </a:ext>
            </a:extLst>
          </p:cNvPr>
          <p:cNvSpPr>
            <a:spLocks noGrp="1"/>
          </p:cNvSpPr>
          <p:nvPr>
            <p:ph type="body" sz="quarter" idx="10"/>
          </p:nvPr>
        </p:nvSpPr>
        <p:spPr>
          <a:xfrm>
            <a:off x="338490" y="677599"/>
            <a:ext cx="3111641" cy="3727076"/>
          </a:xfrm>
        </p:spPr>
        <p:txBody>
          <a:bodyPr>
            <a:normAutofit fontScale="92500" lnSpcReduction="20000"/>
          </a:bodyPr>
          <a:lstStyle/>
          <a:p>
            <a:r>
              <a:rPr lang="en-US" b="1" dirty="0"/>
              <a:t>Universal Control Plane</a:t>
            </a:r>
            <a:r>
              <a:rPr lang="en-US" dirty="0"/>
              <a:t> is a cluster management solution that allows you to deploy and monitor your applications across machines.</a:t>
            </a:r>
          </a:p>
          <a:p>
            <a:r>
              <a:rPr lang="en-US" b="1" dirty="0"/>
              <a:t>Docker Trusted Registry</a:t>
            </a:r>
            <a:r>
              <a:rPr lang="en-US" dirty="0"/>
              <a:t> manages your images, storing them securely and scanning them for vulnerabilities. If you click on it now you will see the Tomcat image we will deploy.</a:t>
            </a:r>
          </a:p>
          <a:p>
            <a:r>
              <a:rPr lang="en-US" b="1" dirty="0"/>
              <a:t>Admin Console</a:t>
            </a:r>
            <a:r>
              <a:rPr lang="en-US" dirty="0"/>
              <a:t> is a terminal to the cluster. Here you can directly run commands to deploy and manage your applications. Try running </a:t>
            </a:r>
            <a:r>
              <a:rPr lang="en-US" b="1" dirty="0"/>
              <a:t>docker info</a:t>
            </a:r>
            <a:r>
              <a:rPr lang="en-US" dirty="0"/>
              <a:t> to check the status of the cluster.</a:t>
            </a:r>
          </a:p>
          <a:p>
            <a:r>
              <a:rPr lang="en-US" dirty="0"/>
              <a:t>Kubernetes and </a:t>
            </a:r>
            <a:r>
              <a:rPr lang="en-US"/>
              <a:t>Swarm support</a:t>
            </a:r>
          </a:p>
          <a:p>
            <a:r>
              <a:rPr lang="en-US"/>
              <a:t>Mix Linux and Windows nodes</a:t>
            </a:r>
          </a:p>
        </p:txBody>
      </p:sp>
      <p:sp>
        <p:nvSpPr>
          <p:cNvPr id="3" name="Title 2">
            <a:extLst>
              <a:ext uri="{FF2B5EF4-FFF2-40B4-BE49-F238E27FC236}">
                <a16:creationId xmlns:a16="http://schemas.microsoft.com/office/drawing/2014/main" id="{09DABF78-BBAA-4C2B-BC4A-7A670091E8ED}"/>
              </a:ext>
            </a:extLst>
          </p:cNvPr>
          <p:cNvSpPr>
            <a:spLocks noGrp="1"/>
          </p:cNvSpPr>
          <p:nvPr>
            <p:ph type="title"/>
          </p:nvPr>
        </p:nvSpPr>
        <p:spPr/>
        <p:txBody>
          <a:bodyPr/>
          <a:lstStyle/>
          <a:p>
            <a:r>
              <a:rPr lang="en-US" dirty="0"/>
              <a:t>Docker Enterprise</a:t>
            </a:r>
          </a:p>
        </p:txBody>
      </p:sp>
      <p:pic>
        <p:nvPicPr>
          <p:cNvPr id="6" name="Picture 5">
            <a:extLst>
              <a:ext uri="{FF2B5EF4-FFF2-40B4-BE49-F238E27FC236}">
                <a16:creationId xmlns:a16="http://schemas.microsoft.com/office/drawing/2014/main" id="{993B89DF-927C-4053-824C-2B2AF212EA4F}"/>
              </a:ext>
            </a:extLst>
          </p:cNvPr>
          <p:cNvPicPr>
            <a:picLocks noChangeAspect="1"/>
          </p:cNvPicPr>
          <p:nvPr/>
        </p:nvPicPr>
        <p:blipFill>
          <a:blip r:embed="rId2"/>
          <a:stretch>
            <a:fillRect/>
          </a:stretch>
        </p:blipFill>
        <p:spPr>
          <a:xfrm>
            <a:off x="3628062" y="677599"/>
            <a:ext cx="5410801" cy="3153617"/>
          </a:xfrm>
          <a:prstGeom prst="rect">
            <a:avLst/>
          </a:prstGeom>
        </p:spPr>
      </p:pic>
    </p:spTree>
    <p:extLst>
      <p:ext uri="{BB962C8B-B14F-4D97-AF65-F5344CB8AC3E}">
        <p14:creationId xmlns:p14="http://schemas.microsoft.com/office/powerpoint/2010/main" val="21728350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D3A679-E8C2-4302-9E6E-4F8A29A8BE1F}"/>
              </a:ext>
            </a:extLst>
          </p:cNvPr>
          <p:cNvSpPr>
            <a:spLocks noGrp="1"/>
          </p:cNvSpPr>
          <p:nvPr>
            <p:ph type="body" sz="quarter" idx="10"/>
          </p:nvPr>
        </p:nvSpPr>
        <p:spPr>
          <a:xfrm>
            <a:off x="315322" y="1000492"/>
            <a:ext cx="8379316" cy="3851269"/>
          </a:xfrm>
        </p:spPr>
        <p:txBody>
          <a:bodyPr>
            <a:normAutofit/>
          </a:bodyPr>
          <a:lstStyle/>
          <a:p>
            <a:r>
              <a:rPr lang="en-US" dirty="0"/>
              <a:t>Docker Enterprise Edition is the default on windows server</a:t>
            </a:r>
          </a:p>
          <a:p>
            <a:r>
              <a:rPr lang="en-US" dirty="0"/>
              <a:t>Windows server is currently only supported by Docker swarm clusters </a:t>
            </a:r>
          </a:p>
          <a:p>
            <a:r>
              <a:rPr lang="en-US" dirty="0"/>
              <a:t>Kubernetes support to be GA in about 6 months</a:t>
            </a:r>
          </a:p>
          <a:p>
            <a:endParaRPr lang="en-US" dirty="0"/>
          </a:p>
          <a:p>
            <a:r>
              <a:rPr lang="en-US" dirty="0"/>
              <a:t>Full Visual studio / VS Code support for docker integration (and debugging).</a:t>
            </a:r>
          </a:p>
          <a:p>
            <a:endParaRPr lang="en-US" dirty="0"/>
          </a:p>
          <a:p>
            <a:r>
              <a:rPr lang="en-US" dirty="0"/>
              <a:t>Compatibility information: </a:t>
            </a:r>
            <a:r>
              <a:rPr lang="en-US" dirty="0">
                <a:hlinkClick r:id="rId2"/>
              </a:rPr>
              <a:t>https://success.docker.com/article/compatibility-matrix</a:t>
            </a:r>
            <a:r>
              <a:rPr lang="en-US" dirty="0"/>
              <a:t> </a:t>
            </a:r>
          </a:p>
        </p:txBody>
      </p:sp>
      <p:sp>
        <p:nvSpPr>
          <p:cNvPr id="3" name="Title 2">
            <a:extLst>
              <a:ext uri="{FF2B5EF4-FFF2-40B4-BE49-F238E27FC236}">
                <a16:creationId xmlns:a16="http://schemas.microsoft.com/office/drawing/2014/main" id="{07F07FB5-BBD5-432E-8F84-DE6077955CF8}"/>
              </a:ext>
            </a:extLst>
          </p:cNvPr>
          <p:cNvSpPr>
            <a:spLocks noGrp="1"/>
          </p:cNvSpPr>
          <p:nvPr>
            <p:ph type="title"/>
          </p:nvPr>
        </p:nvSpPr>
        <p:spPr/>
        <p:txBody>
          <a:bodyPr/>
          <a:lstStyle/>
          <a:p>
            <a:r>
              <a:rPr lang="en-US" dirty="0"/>
              <a:t>Microsoft - Docker collaboration</a:t>
            </a:r>
          </a:p>
        </p:txBody>
      </p:sp>
    </p:spTree>
    <p:extLst>
      <p:ext uri="{BB962C8B-B14F-4D97-AF65-F5344CB8AC3E}">
        <p14:creationId xmlns:p14="http://schemas.microsoft.com/office/powerpoint/2010/main" val="202979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EE8CDDB-B885-4B97-A451-0CB5628E2D99}"/>
              </a:ext>
            </a:extLst>
          </p:cNvPr>
          <p:cNvSpPr>
            <a:spLocks noGrp="1"/>
          </p:cNvSpPr>
          <p:nvPr>
            <p:ph type="body" sz="quarter" idx="10"/>
          </p:nvPr>
        </p:nvSpPr>
        <p:spPr/>
        <p:txBody>
          <a:bodyPr>
            <a:normAutofit fontScale="62500" lnSpcReduction="20000"/>
          </a:bodyPr>
          <a:lstStyle/>
          <a:p>
            <a:pPr marL="342900" indent="-342900">
              <a:buFont typeface="+mj-lt"/>
              <a:buAutoNum type="arabicPeriod"/>
            </a:pPr>
            <a:r>
              <a:rPr lang="en-US" dirty="0"/>
              <a:t>Using Docker for windows (which everyone should have installed as a prerequisite)</a:t>
            </a:r>
            <a:br>
              <a:rPr lang="en-US" dirty="0"/>
            </a:br>
            <a:r>
              <a:rPr lang="en-US" dirty="0"/>
              <a:t>View your images with:</a:t>
            </a:r>
            <a:r>
              <a:rPr lang="en-US" i="1" dirty="0"/>
              <a:t> </a:t>
            </a:r>
            <a:br>
              <a:rPr lang="en-US" i="1" dirty="0"/>
            </a:br>
            <a:r>
              <a:rPr lang="en-US" dirty="0"/>
              <a:t>docker image ls</a:t>
            </a:r>
            <a:br>
              <a:rPr lang="en-US" dirty="0"/>
            </a:br>
            <a:br>
              <a:rPr lang="en-US" i="1" dirty="0"/>
            </a:br>
            <a:r>
              <a:rPr lang="en-US" dirty="0" err="1"/>
              <a:t>microsoft</a:t>
            </a:r>
            <a:r>
              <a:rPr lang="en-US" dirty="0"/>
              <a:t>/aspnet:4.7.2 (in the list of results)</a:t>
            </a:r>
          </a:p>
          <a:p>
            <a:pPr marL="342900" indent="-342900">
              <a:buFont typeface="+mj-lt"/>
              <a:buAutoNum type="arabicPeriod"/>
            </a:pPr>
            <a:r>
              <a:rPr lang="en-US" dirty="0"/>
              <a:t>Run a container [start a container process with in the background (-d)]</a:t>
            </a:r>
            <a:br>
              <a:rPr lang="en-US" dirty="0"/>
            </a:br>
            <a:br>
              <a:rPr lang="en-US" dirty="0"/>
            </a:br>
            <a:r>
              <a:rPr lang="en-US" dirty="0"/>
              <a:t>docker run –d –-name </a:t>
            </a:r>
            <a:r>
              <a:rPr lang="en-US" dirty="0" err="1"/>
              <a:t>myfirstsony</a:t>
            </a:r>
            <a:r>
              <a:rPr lang="en-US" dirty="0"/>
              <a:t> </a:t>
            </a:r>
            <a:r>
              <a:rPr lang="en-US" dirty="0" err="1"/>
              <a:t>microsoft</a:t>
            </a:r>
            <a:r>
              <a:rPr lang="en-US" dirty="0"/>
              <a:t>/aspnet:4.7.2</a:t>
            </a:r>
            <a:br>
              <a:rPr lang="en-US" dirty="0"/>
            </a:br>
            <a:br>
              <a:rPr lang="en-US" dirty="0"/>
            </a:br>
            <a:r>
              <a:rPr lang="en-US" dirty="0"/>
              <a:t>shows the container id of the started container</a:t>
            </a:r>
          </a:p>
          <a:p>
            <a:pPr marL="342900" indent="-342900">
              <a:buFont typeface="+mj-lt"/>
              <a:buAutoNum type="arabicPeriod"/>
            </a:pPr>
            <a:r>
              <a:rPr lang="en-US" dirty="0"/>
              <a:t>View running container</a:t>
            </a:r>
            <a:br>
              <a:rPr lang="en-US" dirty="0"/>
            </a:br>
            <a:br>
              <a:rPr lang="en-US" dirty="0"/>
            </a:br>
            <a:r>
              <a:rPr lang="en-US" dirty="0"/>
              <a:t>docker </a:t>
            </a:r>
            <a:r>
              <a:rPr lang="en-US" dirty="0" err="1"/>
              <a:t>ps</a:t>
            </a:r>
            <a:br>
              <a:rPr lang="en-US" dirty="0"/>
            </a:br>
            <a:br>
              <a:rPr lang="en-US" dirty="0"/>
            </a:br>
            <a:r>
              <a:rPr lang="en-US" dirty="0"/>
              <a:t>list of running container processes it should contain the container id and name of the process started on 2</a:t>
            </a:r>
          </a:p>
          <a:p>
            <a:pPr marL="342900" indent="-342900">
              <a:buFont typeface="+mj-lt"/>
              <a:buAutoNum type="arabicPeriod"/>
            </a:pPr>
            <a:r>
              <a:rPr lang="en-US" dirty="0"/>
              <a:t>See inside the running container process (execute cmd.exe and attach interactively (-it) to the output)</a:t>
            </a:r>
            <a:br>
              <a:rPr lang="en-US" dirty="0"/>
            </a:br>
            <a:br>
              <a:rPr lang="en-US" dirty="0"/>
            </a:br>
            <a:r>
              <a:rPr lang="en-US" dirty="0"/>
              <a:t>docker exec –it </a:t>
            </a:r>
            <a:r>
              <a:rPr lang="en-US" dirty="0" err="1"/>
              <a:t>myfirstsony</a:t>
            </a:r>
            <a:r>
              <a:rPr lang="en-US" dirty="0"/>
              <a:t> </a:t>
            </a:r>
            <a:r>
              <a:rPr lang="en-US" dirty="0" err="1"/>
              <a:t>cmd</a:t>
            </a:r>
            <a:br>
              <a:rPr lang="en-US" dirty="0"/>
            </a:br>
            <a:br>
              <a:rPr lang="en-US" dirty="0"/>
            </a:br>
            <a:r>
              <a:rPr lang="en-US" dirty="0"/>
              <a:t>Microsoft Windows [Version 10.0.17763.316]</a:t>
            </a:r>
            <a:br>
              <a:rPr lang="en-US" dirty="0"/>
            </a:br>
            <a:r>
              <a:rPr lang="en-US" dirty="0"/>
              <a:t>(c) 2018 Microsoft Corporation. All rights reserved.</a:t>
            </a:r>
            <a:br>
              <a:rPr lang="en-US" dirty="0"/>
            </a:br>
            <a:r>
              <a:rPr lang="en-US" dirty="0"/>
              <a:t>C:\&gt;</a:t>
            </a:r>
          </a:p>
          <a:p>
            <a:pPr lvl="1"/>
            <a:endParaRPr lang="en-US" dirty="0"/>
          </a:p>
          <a:p>
            <a:endParaRPr lang="en-US" dirty="0"/>
          </a:p>
        </p:txBody>
      </p:sp>
      <p:sp>
        <p:nvSpPr>
          <p:cNvPr id="3" name="Title 2">
            <a:extLst>
              <a:ext uri="{FF2B5EF4-FFF2-40B4-BE49-F238E27FC236}">
                <a16:creationId xmlns:a16="http://schemas.microsoft.com/office/drawing/2014/main" id="{697FD11F-DA9D-41BE-B8CE-C09089F814D1}"/>
              </a:ext>
            </a:extLst>
          </p:cNvPr>
          <p:cNvSpPr>
            <a:spLocks noGrp="1"/>
          </p:cNvSpPr>
          <p:nvPr>
            <p:ph type="title"/>
          </p:nvPr>
        </p:nvSpPr>
        <p:spPr/>
        <p:txBody>
          <a:bodyPr/>
          <a:lstStyle/>
          <a:p>
            <a:r>
              <a:rPr lang="en-US" dirty="0"/>
              <a:t>Lab 1: Start my first (Sony) container (Walkman)</a:t>
            </a:r>
          </a:p>
        </p:txBody>
      </p:sp>
    </p:spTree>
    <p:extLst>
      <p:ext uri="{BB962C8B-B14F-4D97-AF65-F5344CB8AC3E}">
        <p14:creationId xmlns:p14="http://schemas.microsoft.com/office/powerpoint/2010/main" val="14888157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17E1A9-0736-4750-B459-4ACFB6FDFF85}"/>
              </a:ext>
            </a:extLst>
          </p:cNvPr>
          <p:cNvSpPr>
            <a:spLocks noGrp="1"/>
          </p:cNvSpPr>
          <p:nvPr>
            <p:ph type="body" sz="quarter" idx="10"/>
          </p:nvPr>
        </p:nvSpPr>
        <p:spPr/>
        <p:txBody>
          <a:bodyPr/>
          <a:lstStyle/>
          <a:p>
            <a:r>
              <a:rPr lang="en-US" dirty="0"/>
              <a:t>Processes running in containers are isolated from the outside world, e.g.:</a:t>
            </a:r>
          </a:p>
          <a:p>
            <a:pPr lvl="1"/>
            <a:r>
              <a:rPr lang="en-US" dirty="0"/>
              <a:t>No access to docker host filesystem</a:t>
            </a:r>
          </a:p>
          <a:p>
            <a:pPr lvl="1"/>
            <a:r>
              <a:rPr lang="en-US" dirty="0"/>
              <a:t>No access to docker host network</a:t>
            </a:r>
          </a:p>
          <a:p>
            <a:endParaRPr lang="en-US" dirty="0"/>
          </a:p>
          <a:p>
            <a:r>
              <a:rPr lang="en-US" dirty="0"/>
              <a:t>All files required to run a process in a container reside in an image, </a:t>
            </a:r>
            <a:r>
              <a:rPr lang="en-US" dirty="0" err="1"/>
              <a:t>e.g</a:t>
            </a:r>
            <a:r>
              <a:rPr lang="en-US" dirty="0"/>
              <a:t>:</a:t>
            </a:r>
          </a:p>
          <a:p>
            <a:pPr lvl="1"/>
            <a:r>
              <a:rPr lang="en-US" dirty="0"/>
              <a:t>OS (</a:t>
            </a:r>
            <a:r>
              <a:rPr lang="en-US" dirty="0" err="1"/>
              <a:t>NanoServer</a:t>
            </a:r>
            <a:r>
              <a:rPr lang="en-US" dirty="0"/>
              <a:t> / </a:t>
            </a:r>
            <a:r>
              <a:rPr lang="en-US" dirty="0" err="1"/>
              <a:t>ServerCore</a:t>
            </a:r>
            <a:r>
              <a:rPr lang="en-US" dirty="0"/>
              <a:t> / Linux)</a:t>
            </a:r>
          </a:p>
          <a:p>
            <a:pPr lvl="1"/>
            <a:r>
              <a:rPr lang="en-US" dirty="0"/>
              <a:t>.NET (version x / core)</a:t>
            </a:r>
          </a:p>
          <a:p>
            <a:pPr lvl="1"/>
            <a:r>
              <a:rPr lang="en-US" dirty="0"/>
              <a:t>Custom application dependencies</a:t>
            </a:r>
          </a:p>
          <a:p>
            <a:pPr lvl="1"/>
            <a:endParaRPr lang="en-US" dirty="0"/>
          </a:p>
          <a:p>
            <a:r>
              <a:rPr lang="en-US" dirty="0"/>
              <a:t>Images are stored in a registry - a scalable server side application that</a:t>
            </a:r>
          </a:p>
          <a:p>
            <a:pPr lvl="1"/>
            <a:r>
              <a:rPr lang="en-US" dirty="0"/>
              <a:t>Stores images</a:t>
            </a:r>
          </a:p>
          <a:p>
            <a:pPr lvl="1"/>
            <a:r>
              <a:rPr lang="en-US" dirty="0"/>
              <a:t>Distributes images</a:t>
            </a:r>
          </a:p>
          <a:p>
            <a:pPr marL="586039" lvl="1" indent="0">
              <a:buNone/>
            </a:pPr>
            <a:endParaRPr lang="en-US" dirty="0"/>
          </a:p>
          <a:p>
            <a:r>
              <a:rPr lang="en-US" dirty="0"/>
              <a:t>Docker hub is a</a:t>
            </a:r>
            <a:r>
              <a:rPr lang="nl-NL" dirty="0"/>
              <a:t> free-to-use, hosted Registry</a:t>
            </a:r>
            <a:endParaRPr lang="en-US" dirty="0"/>
          </a:p>
          <a:p>
            <a:endParaRPr lang="en-US" dirty="0"/>
          </a:p>
          <a:p>
            <a:endParaRPr lang="nl-NL" dirty="0"/>
          </a:p>
        </p:txBody>
      </p:sp>
      <p:sp>
        <p:nvSpPr>
          <p:cNvPr id="3" name="Title 2">
            <a:extLst>
              <a:ext uri="{FF2B5EF4-FFF2-40B4-BE49-F238E27FC236}">
                <a16:creationId xmlns:a16="http://schemas.microsoft.com/office/drawing/2014/main" id="{425E2930-6DCE-40BD-A89C-525897A7AF31}"/>
              </a:ext>
            </a:extLst>
          </p:cNvPr>
          <p:cNvSpPr>
            <a:spLocks noGrp="1"/>
          </p:cNvSpPr>
          <p:nvPr>
            <p:ph type="title"/>
          </p:nvPr>
        </p:nvSpPr>
        <p:spPr/>
        <p:txBody>
          <a:bodyPr/>
          <a:lstStyle/>
          <a:p>
            <a:r>
              <a:rPr lang="en-US" dirty="0"/>
              <a:t>Images - What is a docker image?</a:t>
            </a:r>
            <a:endParaRPr lang="nl-NL" dirty="0"/>
          </a:p>
        </p:txBody>
      </p:sp>
    </p:spTree>
    <p:extLst>
      <p:ext uri="{BB962C8B-B14F-4D97-AF65-F5344CB8AC3E}">
        <p14:creationId xmlns:p14="http://schemas.microsoft.com/office/powerpoint/2010/main" val="3871667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3F60D2-6E26-4DF8-AB01-41F96DD9AB07}"/>
              </a:ext>
            </a:extLst>
          </p:cNvPr>
          <p:cNvSpPr>
            <a:spLocks noGrp="1"/>
          </p:cNvSpPr>
          <p:nvPr>
            <p:ph type="body" sz="quarter" idx="10"/>
          </p:nvPr>
        </p:nvSpPr>
        <p:spPr/>
        <p:txBody>
          <a:bodyPr/>
          <a:lstStyle/>
          <a:p>
            <a:r>
              <a:rPr lang="en-US" dirty="0"/>
              <a:t>Images are built using a </a:t>
            </a:r>
            <a:r>
              <a:rPr lang="en-US" dirty="0" err="1"/>
              <a:t>Dockerfile</a:t>
            </a:r>
            <a:endParaRPr lang="en-US" dirty="0"/>
          </a:p>
          <a:p>
            <a:r>
              <a:rPr lang="en-US" dirty="0"/>
              <a:t>Build instructions to create an image, e.g.:</a:t>
            </a:r>
          </a:p>
          <a:p>
            <a:endParaRPr lang="en-US" dirty="0"/>
          </a:p>
          <a:p>
            <a:endParaRPr lang="en-US" dirty="0"/>
          </a:p>
          <a:p>
            <a:endParaRPr lang="en-US" dirty="0"/>
          </a:p>
          <a:p>
            <a:pPr marL="0" indent="0">
              <a:buNone/>
            </a:pPr>
            <a:endParaRPr lang="en-US" dirty="0"/>
          </a:p>
          <a:p>
            <a:r>
              <a:rPr lang="en-US" dirty="0" err="1"/>
              <a:t>Dockerfile</a:t>
            </a:r>
            <a:r>
              <a:rPr lang="en-US" dirty="0"/>
              <a:t> reference </a:t>
            </a:r>
            <a:r>
              <a:rPr lang="en-US" dirty="0">
                <a:sym typeface="Wingdings" panose="05000000000000000000" pitchFamily="2" charset="2"/>
              </a:rPr>
              <a:t></a:t>
            </a:r>
            <a:r>
              <a:rPr lang="en-US" dirty="0"/>
              <a:t> </a:t>
            </a:r>
            <a:r>
              <a:rPr lang="en-US" dirty="0">
                <a:hlinkClick r:id="rId2"/>
              </a:rPr>
              <a:t>https://docs.docker.com/engine/reference/builder/#usage</a:t>
            </a:r>
            <a:endParaRPr lang="en-US" dirty="0"/>
          </a:p>
          <a:p>
            <a:endParaRPr lang="en-US" dirty="0"/>
          </a:p>
          <a:p>
            <a:endParaRPr lang="en-US" dirty="0"/>
          </a:p>
          <a:p>
            <a:endParaRPr lang="en-US" dirty="0"/>
          </a:p>
          <a:p>
            <a:endParaRPr lang="en-US" dirty="0"/>
          </a:p>
          <a:p>
            <a:endParaRPr lang="en-US" dirty="0"/>
          </a:p>
          <a:p>
            <a:endParaRPr lang="nl-NL" dirty="0"/>
          </a:p>
        </p:txBody>
      </p:sp>
      <p:sp>
        <p:nvSpPr>
          <p:cNvPr id="3" name="Title 2">
            <a:extLst>
              <a:ext uri="{FF2B5EF4-FFF2-40B4-BE49-F238E27FC236}">
                <a16:creationId xmlns:a16="http://schemas.microsoft.com/office/drawing/2014/main" id="{0C22A90A-563C-4BEA-9A85-AF4F1882CAA9}"/>
              </a:ext>
            </a:extLst>
          </p:cNvPr>
          <p:cNvSpPr>
            <a:spLocks noGrp="1"/>
          </p:cNvSpPr>
          <p:nvPr>
            <p:ph type="title"/>
          </p:nvPr>
        </p:nvSpPr>
        <p:spPr/>
        <p:txBody>
          <a:bodyPr/>
          <a:lstStyle/>
          <a:p>
            <a:r>
              <a:rPr lang="en-US" dirty="0"/>
              <a:t>Images – </a:t>
            </a:r>
            <a:r>
              <a:rPr lang="en-US" dirty="0" err="1"/>
              <a:t>Dockerfile</a:t>
            </a:r>
            <a:endParaRPr lang="nl-NL" dirty="0"/>
          </a:p>
        </p:txBody>
      </p:sp>
      <p:sp>
        <p:nvSpPr>
          <p:cNvPr id="12" name="Rectangle 11">
            <a:extLst>
              <a:ext uri="{FF2B5EF4-FFF2-40B4-BE49-F238E27FC236}">
                <a16:creationId xmlns:a16="http://schemas.microsoft.com/office/drawing/2014/main" id="{4F69E827-9832-455A-82FF-A9E35B22DAA6}"/>
              </a:ext>
            </a:extLst>
          </p:cNvPr>
          <p:cNvSpPr/>
          <p:nvPr/>
        </p:nvSpPr>
        <p:spPr>
          <a:xfrm>
            <a:off x="717662" y="1392384"/>
            <a:ext cx="6303125" cy="11014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400" dirty="0"/>
              <a:t>FROM microsoft/nanoserver</a:t>
            </a:r>
          </a:p>
          <a:p>
            <a:r>
              <a:rPr lang="nl-NL" sz="1400" dirty="0"/>
              <a:t>RUN md \Lab2</a:t>
            </a:r>
          </a:p>
          <a:p>
            <a:r>
              <a:rPr lang="nl-NL" sz="1400" dirty="0"/>
              <a:t>COPY get-name.ps1 \Lab2</a:t>
            </a:r>
          </a:p>
          <a:p>
            <a:r>
              <a:rPr lang="nl-NL" sz="1400" dirty="0"/>
              <a:t>CMD ["powershell","c:\\Lab2\\get-name.ps1"]</a:t>
            </a:r>
          </a:p>
        </p:txBody>
      </p:sp>
    </p:spTree>
    <p:extLst>
      <p:ext uri="{BB962C8B-B14F-4D97-AF65-F5344CB8AC3E}">
        <p14:creationId xmlns:p14="http://schemas.microsoft.com/office/powerpoint/2010/main" val="3922393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065EB0C-D624-4C45-B292-0501C7BBCB87}"/>
              </a:ext>
            </a:extLst>
          </p:cNvPr>
          <p:cNvSpPr>
            <a:spLocks noGrp="1"/>
          </p:cNvSpPr>
          <p:nvPr>
            <p:ph type="body" sz="quarter" idx="10"/>
          </p:nvPr>
        </p:nvSpPr>
        <p:spPr>
          <a:xfrm>
            <a:off x="-296863" y="1436563"/>
            <a:ext cx="9815513" cy="2246559"/>
          </a:xfrm>
        </p:spPr>
        <p:txBody>
          <a:bodyPr/>
          <a:lstStyle/>
          <a:p>
            <a:r>
              <a:rPr lang="en-US" dirty="0"/>
              <a:t>Intro</a:t>
            </a:r>
          </a:p>
        </p:txBody>
      </p:sp>
    </p:spTree>
    <p:extLst>
      <p:ext uri="{BB962C8B-B14F-4D97-AF65-F5344CB8AC3E}">
        <p14:creationId xmlns:p14="http://schemas.microsoft.com/office/powerpoint/2010/main" val="25813606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E81E583-9496-4DDD-88DB-325B1B928DC3}"/>
              </a:ext>
            </a:extLst>
          </p:cNvPr>
          <p:cNvSpPr>
            <a:spLocks noGrp="1"/>
          </p:cNvSpPr>
          <p:nvPr>
            <p:ph type="body" sz="quarter" idx="10"/>
          </p:nvPr>
        </p:nvSpPr>
        <p:spPr>
          <a:xfrm>
            <a:off x="338490" y="677599"/>
            <a:ext cx="8467020" cy="3727076"/>
          </a:xfrm>
        </p:spPr>
        <p:txBody>
          <a:bodyPr/>
          <a:lstStyle/>
          <a:p>
            <a:r>
              <a:rPr lang="en-US" dirty="0"/>
              <a:t>An image consists of 1 or more layers</a:t>
            </a:r>
          </a:p>
          <a:p>
            <a:r>
              <a:rPr lang="en-US" dirty="0"/>
              <a:t>Each command in a </a:t>
            </a:r>
            <a:r>
              <a:rPr lang="en-US" dirty="0" err="1"/>
              <a:t>dockerfile</a:t>
            </a:r>
            <a:r>
              <a:rPr lang="en-US" dirty="0"/>
              <a:t> adds a new layer</a:t>
            </a:r>
          </a:p>
          <a:p>
            <a:endParaRPr lang="en-US" dirty="0"/>
          </a:p>
          <a:p>
            <a:endParaRPr lang="en-US" dirty="0"/>
          </a:p>
          <a:p>
            <a:endParaRPr lang="en-US" dirty="0"/>
          </a:p>
          <a:p>
            <a:endParaRPr lang="en-US" dirty="0"/>
          </a:p>
          <a:p>
            <a:endParaRPr lang="en-US" dirty="0"/>
          </a:p>
          <a:p>
            <a:endParaRPr lang="en-US" dirty="0"/>
          </a:p>
          <a:p>
            <a:endParaRPr lang="en-US" dirty="0"/>
          </a:p>
          <a:p>
            <a:r>
              <a:rPr lang="en-US" dirty="0"/>
              <a:t>Each layer is only a set of differences from the layer before it</a:t>
            </a:r>
          </a:p>
          <a:p>
            <a:r>
              <a:rPr lang="en-US" dirty="0"/>
              <a:t>‘docker pull [</a:t>
            </a:r>
            <a:r>
              <a:rPr lang="en-US" dirty="0" err="1"/>
              <a:t>image:tag</a:t>
            </a:r>
            <a:r>
              <a:rPr lang="en-US" dirty="0"/>
              <a:t>]’ downloads all image layers locally</a:t>
            </a:r>
          </a:p>
        </p:txBody>
      </p:sp>
      <p:sp>
        <p:nvSpPr>
          <p:cNvPr id="3" name="Title 2">
            <a:extLst>
              <a:ext uri="{FF2B5EF4-FFF2-40B4-BE49-F238E27FC236}">
                <a16:creationId xmlns:a16="http://schemas.microsoft.com/office/drawing/2014/main" id="{E161A53E-9CA9-4703-9214-3D97A8BAB205}"/>
              </a:ext>
            </a:extLst>
          </p:cNvPr>
          <p:cNvSpPr>
            <a:spLocks noGrp="1"/>
          </p:cNvSpPr>
          <p:nvPr>
            <p:ph type="title"/>
          </p:nvPr>
        </p:nvSpPr>
        <p:spPr/>
        <p:txBody>
          <a:bodyPr/>
          <a:lstStyle/>
          <a:p>
            <a:r>
              <a:rPr lang="en-US" dirty="0"/>
              <a:t>Images – Layers</a:t>
            </a:r>
            <a:endParaRPr lang="nl-NL" dirty="0"/>
          </a:p>
        </p:txBody>
      </p:sp>
      <p:sp>
        <p:nvSpPr>
          <p:cNvPr id="6" name="Rectangle 5">
            <a:extLst>
              <a:ext uri="{FF2B5EF4-FFF2-40B4-BE49-F238E27FC236}">
                <a16:creationId xmlns:a16="http://schemas.microsoft.com/office/drawing/2014/main" id="{29D5B8B5-D649-4092-AC1C-AD0FEFBFF549}"/>
              </a:ext>
            </a:extLst>
          </p:cNvPr>
          <p:cNvSpPr/>
          <p:nvPr/>
        </p:nvSpPr>
        <p:spPr>
          <a:xfrm>
            <a:off x="459970" y="1324812"/>
            <a:ext cx="3854336" cy="22943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050" dirty="0"/>
              <a:t>Step 1/4 : FROM microsoft/nanoserver</a:t>
            </a:r>
          </a:p>
          <a:p>
            <a:r>
              <a:rPr lang="nl-NL" sz="1050" dirty="0"/>
              <a:t> ---&gt; 353592ac9faa</a:t>
            </a:r>
          </a:p>
          <a:p>
            <a:r>
              <a:rPr lang="nl-NL" sz="1050" dirty="0"/>
              <a:t>Step 2/4 : RUN md \Lab2</a:t>
            </a:r>
          </a:p>
          <a:p>
            <a:r>
              <a:rPr lang="nl-NL" sz="1050" dirty="0"/>
              <a:t> ---&gt; Running in 6b0b515714d9</a:t>
            </a:r>
          </a:p>
          <a:p>
            <a:r>
              <a:rPr lang="nl-NL" sz="1050" dirty="0"/>
              <a:t> ---&gt; 7a2985fb59c7</a:t>
            </a:r>
          </a:p>
          <a:p>
            <a:r>
              <a:rPr lang="nl-NL" sz="1050" dirty="0"/>
              <a:t>Removing intermediate container 6b0b515714d9</a:t>
            </a:r>
          </a:p>
          <a:p>
            <a:r>
              <a:rPr lang="nl-NL" sz="1050" dirty="0"/>
              <a:t>Step 3/4 : COPY get-name.ps1 \Lab2</a:t>
            </a:r>
          </a:p>
          <a:p>
            <a:r>
              <a:rPr lang="nl-NL" sz="1050" dirty="0"/>
              <a:t> ---&gt; c0fced06b306</a:t>
            </a:r>
          </a:p>
          <a:p>
            <a:r>
              <a:rPr lang="nl-NL" sz="1050" dirty="0"/>
              <a:t>Removing intermediate container f908f8b275bb</a:t>
            </a:r>
          </a:p>
          <a:p>
            <a:r>
              <a:rPr lang="nl-NL" sz="1050" dirty="0"/>
              <a:t>Step 4/4 : CMD powershell c:\Lab2\get-name.ps1</a:t>
            </a:r>
          </a:p>
          <a:p>
            <a:r>
              <a:rPr lang="nl-NL" sz="1050" dirty="0"/>
              <a:t> ---&gt; Running in e4a2e2bacbae</a:t>
            </a:r>
          </a:p>
          <a:p>
            <a:r>
              <a:rPr lang="nl-NL" sz="1050" dirty="0"/>
              <a:t> ---&gt; 43ec2e2a96da</a:t>
            </a:r>
          </a:p>
          <a:p>
            <a:r>
              <a:rPr lang="nl-NL" sz="1050" dirty="0"/>
              <a:t>Removing intermediate container e4a2e2bacbae</a:t>
            </a:r>
          </a:p>
          <a:p>
            <a:r>
              <a:rPr lang="nl-NL" sz="1050" dirty="0"/>
              <a:t>Successfully built 43ec2e2a96da</a:t>
            </a:r>
          </a:p>
        </p:txBody>
      </p:sp>
      <p:pic>
        <p:nvPicPr>
          <p:cNvPr id="7" name="Picture 6">
            <a:extLst>
              <a:ext uri="{FF2B5EF4-FFF2-40B4-BE49-F238E27FC236}">
                <a16:creationId xmlns:a16="http://schemas.microsoft.com/office/drawing/2014/main" id="{14F35752-465E-4FE7-80FC-61ED43190F9F}"/>
              </a:ext>
            </a:extLst>
          </p:cNvPr>
          <p:cNvPicPr>
            <a:picLocks noChangeAspect="1"/>
          </p:cNvPicPr>
          <p:nvPr/>
        </p:nvPicPr>
        <p:blipFill>
          <a:blip r:embed="rId2"/>
          <a:stretch>
            <a:fillRect/>
          </a:stretch>
        </p:blipFill>
        <p:spPr>
          <a:xfrm>
            <a:off x="5221901" y="1143401"/>
            <a:ext cx="3208029" cy="2475721"/>
          </a:xfrm>
          <a:prstGeom prst="rect">
            <a:avLst/>
          </a:prstGeom>
        </p:spPr>
      </p:pic>
    </p:spTree>
    <p:extLst>
      <p:ext uri="{BB962C8B-B14F-4D97-AF65-F5344CB8AC3E}">
        <p14:creationId xmlns:p14="http://schemas.microsoft.com/office/powerpoint/2010/main" val="23970836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5D6847-23C4-4F87-830E-9F5FD85FE657}"/>
              </a:ext>
            </a:extLst>
          </p:cNvPr>
          <p:cNvSpPr>
            <a:spLocks noGrp="1"/>
          </p:cNvSpPr>
          <p:nvPr>
            <p:ph type="body" sz="quarter" idx="10"/>
          </p:nvPr>
        </p:nvSpPr>
        <p:spPr/>
        <p:txBody>
          <a:bodyPr/>
          <a:lstStyle/>
          <a:p>
            <a:r>
              <a:rPr lang="en-US" dirty="0"/>
              <a:t>A container is using a docker storage driver to read and write files from an image</a:t>
            </a:r>
          </a:p>
          <a:p>
            <a:r>
              <a:rPr lang="en-US" dirty="0"/>
              <a:t>For most purposes default (overlay2) is ok</a:t>
            </a:r>
          </a:p>
          <a:p>
            <a:r>
              <a:rPr lang="en-US" dirty="0"/>
              <a:t>Decision to select a different driver depends on</a:t>
            </a:r>
          </a:p>
          <a:p>
            <a:pPr lvl="1"/>
            <a:r>
              <a:rPr lang="en-US" dirty="0"/>
              <a:t>Underlying filesystem / device</a:t>
            </a:r>
          </a:p>
          <a:p>
            <a:pPr lvl="1"/>
            <a:r>
              <a:rPr lang="en-US" dirty="0"/>
              <a:t>Container purpose</a:t>
            </a:r>
          </a:p>
          <a:p>
            <a:pPr lvl="1"/>
            <a:endParaRPr lang="en-US" dirty="0"/>
          </a:p>
          <a:p>
            <a:pPr lvl="1"/>
            <a:endParaRPr lang="en-US" dirty="0"/>
          </a:p>
          <a:p>
            <a:r>
              <a:rPr lang="en-US" dirty="0"/>
              <a:t>P</a:t>
            </a:r>
            <a:r>
              <a:rPr lang="nl-NL" dirty="0"/>
              <a:t>lease see </a:t>
            </a:r>
            <a:r>
              <a:rPr lang="nl-NL" dirty="0">
                <a:hlinkClick r:id="rId2"/>
              </a:rPr>
              <a:t>https://docs.docker.com/storage/storagedriver/select-storage-driver/</a:t>
            </a:r>
            <a:endParaRPr lang="nl-NL" dirty="0"/>
          </a:p>
          <a:p>
            <a:endParaRPr lang="nl-NL" dirty="0"/>
          </a:p>
        </p:txBody>
      </p:sp>
      <p:sp>
        <p:nvSpPr>
          <p:cNvPr id="3" name="Title 2">
            <a:extLst>
              <a:ext uri="{FF2B5EF4-FFF2-40B4-BE49-F238E27FC236}">
                <a16:creationId xmlns:a16="http://schemas.microsoft.com/office/drawing/2014/main" id="{4922A74F-584D-48BF-80C7-FE8083B58A3F}"/>
              </a:ext>
            </a:extLst>
          </p:cNvPr>
          <p:cNvSpPr>
            <a:spLocks noGrp="1"/>
          </p:cNvSpPr>
          <p:nvPr>
            <p:ph type="title"/>
          </p:nvPr>
        </p:nvSpPr>
        <p:spPr/>
        <p:txBody>
          <a:bodyPr/>
          <a:lstStyle/>
          <a:p>
            <a:r>
              <a:rPr lang="en-US" dirty="0"/>
              <a:t>Images – Storage Drivers</a:t>
            </a:r>
            <a:endParaRPr lang="nl-NL" dirty="0"/>
          </a:p>
        </p:txBody>
      </p:sp>
    </p:spTree>
    <p:extLst>
      <p:ext uri="{BB962C8B-B14F-4D97-AF65-F5344CB8AC3E}">
        <p14:creationId xmlns:p14="http://schemas.microsoft.com/office/powerpoint/2010/main" val="22366792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437873-FC91-42BF-838B-C14A038C3C9C}"/>
              </a:ext>
            </a:extLst>
          </p:cNvPr>
          <p:cNvSpPr>
            <a:spLocks noGrp="1"/>
          </p:cNvSpPr>
          <p:nvPr>
            <p:ph type="body" sz="quarter" idx="10"/>
          </p:nvPr>
        </p:nvSpPr>
        <p:spPr>
          <a:xfrm>
            <a:off x="338490" y="677599"/>
            <a:ext cx="8467020" cy="3727076"/>
          </a:xfrm>
        </p:spPr>
        <p:txBody>
          <a:bodyPr/>
          <a:lstStyle/>
          <a:p>
            <a:r>
              <a:rPr lang="en-US" dirty="0"/>
              <a:t>Each started container has its own writeable layer on top of the underlaying layers (container layer)</a:t>
            </a:r>
          </a:p>
          <a:p>
            <a:r>
              <a:rPr lang="en-US" dirty="0"/>
              <a:t>All changes made to files, are written to this layer</a:t>
            </a:r>
            <a:endParaRPr lang="nl-NL" dirty="0"/>
          </a:p>
        </p:txBody>
      </p:sp>
      <p:sp>
        <p:nvSpPr>
          <p:cNvPr id="3" name="Title 2">
            <a:extLst>
              <a:ext uri="{FF2B5EF4-FFF2-40B4-BE49-F238E27FC236}">
                <a16:creationId xmlns:a16="http://schemas.microsoft.com/office/drawing/2014/main" id="{8D4F1FAF-7859-4281-8E13-0C896951C776}"/>
              </a:ext>
            </a:extLst>
          </p:cNvPr>
          <p:cNvSpPr>
            <a:spLocks noGrp="1"/>
          </p:cNvSpPr>
          <p:nvPr>
            <p:ph type="title"/>
          </p:nvPr>
        </p:nvSpPr>
        <p:spPr/>
        <p:txBody>
          <a:bodyPr/>
          <a:lstStyle/>
          <a:p>
            <a:r>
              <a:rPr lang="en-US" dirty="0"/>
              <a:t>Images – Container layer</a:t>
            </a:r>
            <a:endParaRPr lang="nl-NL" dirty="0"/>
          </a:p>
        </p:txBody>
      </p:sp>
      <p:pic>
        <p:nvPicPr>
          <p:cNvPr id="2052" name="Picture 4" descr="Containers sharing same image">
            <a:extLst>
              <a:ext uri="{FF2B5EF4-FFF2-40B4-BE49-F238E27FC236}">
                <a16:creationId xmlns:a16="http://schemas.microsoft.com/office/drawing/2014/main" id="{11E7246D-BB75-4D00-826D-E53D4CD124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0857" y="1650076"/>
            <a:ext cx="4507472" cy="2601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58665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A038F26-FF8B-4F54-AEE3-C28EB1445FBA}"/>
              </a:ext>
            </a:extLst>
          </p:cNvPr>
          <p:cNvSpPr>
            <a:spLocks noGrp="1"/>
          </p:cNvSpPr>
          <p:nvPr>
            <p:ph type="body" sz="quarter" idx="10"/>
          </p:nvPr>
        </p:nvSpPr>
        <p:spPr/>
        <p:txBody>
          <a:bodyPr/>
          <a:lstStyle/>
          <a:p>
            <a:r>
              <a:rPr lang="en-US" dirty="0"/>
              <a:t>Tags are used for image versioning / identification in registries</a:t>
            </a:r>
          </a:p>
          <a:p>
            <a:r>
              <a:rPr lang="en-US" dirty="0"/>
              <a:t>An image can have multiple names/tags</a:t>
            </a:r>
          </a:p>
          <a:p>
            <a:r>
              <a:rPr lang="en-US" dirty="0"/>
              <a:t>E.g.: ‘docker image </a:t>
            </a:r>
            <a:r>
              <a:rPr lang="en-US" dirty="0" err="1"/>
              <a:t>ls’</a:t>
            </a:r>
            <a:r>
              <a:rPr lang="en-US" dirty="0"/>
              <a:t> </a:t>
            </a:r>
          </a:p>
          <a:p>
            <a:endParaRPr lang="en-US" dirty="0"/>
          </a:p>
          <a:p>
            <a:endParaRPr lang="en-US" dirty="0"/>
          </a:p>
          <a:p>
            <a:endParaRPr lang="en-US" dirty="0"/>
          </a:p>
          <a:p>
            <a:endParaRPr lang="en-US" dirty="0"/>
          </a:p>
          <a:p>
            <a:r>
              <a:rPr lang="en-US" dirty="0"/>
              <a:t>The default tag is latest if omitted.</a:t>
            </a:r>
          </a:p>
          <a:p>
            <a:r>
              <a:rPr lang="en-US" dirty="0">
                <a:hlinkClick r:id="rId2"/>
              </a:rPr>
              <a:t>https://hub.docker.com/_/microsoft-dotnet-framework-aspnet</a:t>
            </a:r>
            <a:endParaRPr lang="en-US" dirty="0"/>
          </a:p>
          <a:p>
            <a:pPr marL="0" indent="0">
              <a:buNone/>
            </a:pPr>
            <a:endParaRPr lang="en-US" dirty="0"/>
          </a:p>
          <a:p>
            <a:endParaRPr lang="en-US" dirty="0"/>
          </a:p>
          <a:p>
            <a:endParaRPr lang="en-US" dirty="0"/>
          </a:p>
          <a:p>
            <a:endParaRPr lang="en-US" dirty="0"/>
          </a:p>
        </p:txBody>
      </p:sp>
      <p:sp>
        <p:nvSpPr>
          <p:cNvPr id="3" name="Title 2">
            <a:extLst>
              <a:ext uri="{FF2B5EF4-FFF2-40B4-BE49-F238E27FC236}">
                <a16:creationId xmlns:a16="http://schemas.microsoft.com/office/drawing/2014/main" id="{254EEA3D-28B2-46F7-B9BA-F9D6AA879FA0}"/>
              </a:ext>
            </a:extLst>
          </p:cNvPr>
          <p:cNvSpPr>
            <a:spLocks noGrp="1"/>
          </p:cNvSpPr>
          <p:nvPr>
            <p:ph type="title"/>
          </p:nvPr>
        </p:nvSpPr>
        <p:spPr/>
        <p:txBody>
          <a:bodyPr/>
          <a:lstStyle/>
          <a:p>
            <a:r>
              <a:rPr lang="en-US" dirty="0"/>
              <a:t>Images - Tags</a:t>
            </a:r>
            <a:endParaRPr lang="nl-NL" dirty="0"/>
          </a:p>
        </p:txBody>
      </p:sp>
      <p:graphicFrame>
        <p:nvGraphicFramePr>
          <p:cNvPr id="4" name="Table 3">
            <a:extLst>
              <a:ext uri="{FF2B5EF4-FFF2-40B4-BE49-F238E27FC236}">
                <a16:creationId xmlns:a16="http://schemas.microsoft.com/office/drawing/2014/main" id="{50A82F39-D16B-4F31-9461-7B5B725548EB}"/>
              </a:ext>
            </a:extLst>
          </p:cNvPr>
          <p:cNvGraphicFramePr>
            <a:graphicFrameLocks noGrp="1"/>
          </p:cNvGraphicFramePr>
          <p:nvPr>
            <p:extLst>
              <p:ext uri="{D42A27DB-BD31-4B8C-83A1-F6EECF244321}">
                <p14:modId xmlns:p14="http://schemas.microsoft.com/office/powerpoint/2010/main" val="1037368658"/>
              </p:ext>
            </p:extLst>
          </p:nvPr>
        </p:nvGraphicFramePr>
        <p:xfrm>
          <a:off x="731519" y="1699374"/>
          <a:ext cx="6654339" cy="1201768"/>
        </p:xfrm>
        <a:graphic>
          <a:graphicData uri="http://schemas.openxmlformats.org/drawingml/2006/table">
            <a:tbl>
              <a:tblPr firstRow="1" bandRow="1">
                <a:tableStyleId>{5C22544A-7EE6-4342-B048-85BDC9FD1C3A}</a:tableStyleId>
              </a:tblPr>
              <a:tblGrid>
                <a:gridCol w="2460592">
                  <a:extLst>
                    <a:ext uri="{9D8B030D-6E8A-4147-A177-3AD203B41FA5}">
                      <a16:colId xmlns:a16="http://schemas.microsoft.com/office/drawing/2014/main" val="164644410"/>
                    </a:ext>
                  </a:extLst>
                </a:gridCol>
                <a:gridCol w="1975634">
                  <a:extLst>
                    <a:ext uri="{9D8B030D-6E8A-4147-A177-3AD203B41FA5}">
                      <a16:colId xmlns:a16="http://schemas.microsoft.com/office/drawing/2014/main" val="406512897"/>
                    </a:ext>
                  </a:extLst>
                </a:gridCol>
                <a:gridCol w="2218113">
                  <a:extLst>
                    <a:ext uri="{9D8B030D-6E8A-4147-A177-3AD203B41FA5}">
                      <a16:colId xmlns:a16="http://schemas.microsoft.com/office/drawing/2014/main" val="3028462084"/>
                    </a:ext>
                  </a:extLst>
                </a:gridCol>
              </a:tblGrid>
              <a:tr h="300442">
                <a:tc>
                  <a:txBody>
                    <a:bodyPr/>
                    <a:lstStyle/>
                    <a:p>
                      <a:r>
                        <a:rPr lang="en-US" sz="1200" dirty="0"/>
                        <a:t>Repository (name)</a:t>
                      </a:r>
                      <a:endParaRPr lang="nl-NL" sz="1200" dirty="0"/>
                    </a:p>
                  </a:txBody>
                  <a:tcPr/>
                </a:tc>
                <a:tc>
                  <a:txBody>
                    <a:bodyPr/>
                    <a:lstStyle/>
                    <a:p>
                      <a:r>
                        <a:rPr lang="en-US" sz="1200" dirty="0"/>
                        <a:t>Tag</a:t>
                      </a:r>
                      <a:endParaRPr lang="nl-NL" sz="1200" dirty="0"/>
                    </a:p>
                  </a:txBody>
                  <a:tcPr/>
                </a:tc>
                <a:tc>
                  <a:txBody>
                    <a:bodyPr/>
                    <a:lstStyle/>
                    <a:p>
                      <a:r>
                        <a:rPr lang="en-US" sz="1200" dirty="0" err="1"/>
                        <a:t>ImageId</a:t>
                      </a:r>
                      <a:endParaRPr lang="nl-NL" sz="1200" dirty="0"/>
                    </a:p>
                  </a:txBody>
                  <a:tcPr/>
                </a:tc>
                <a:extLst>
                  <a:ext uri="{0D108BD9-81ED-4DB2-BD59-A6C34878D82A}">
                    <a16:rowId xmlns:a16="http://schemas.microsoft.com/office/drawing/2014/main" val="1275713964"/>
                  </a:ext>
                </a:extLst>
              </a:tr>
              <a:tr h="300442">
                <a:tc>
                  <a:txBody>
                    <a:bodyPr/>
                    <a:lstStyle/>
                    <a:p>
                      <a:r>
                        <a:rPr lang="en-US" sz="1200" dirty="0"/>
                        <a:t>hello-world</a:t>
                      </a:r>
                      <a:endParaRPr lang="nl-NL" sz="1200" dirty="0"/>
                    </a:p>
                  </a:txBody>
                  <a:tcPr/>
                </a:tc>
                <a:tc>
                  <a:txBody>
                    <a:bodyPr/>
                    <a:lstStyle/>
                    <a:p>
                      <a:r>
                        <a:rPr lang="en-US" sz="1200" dirty="0"/>
                        <a:t>latest</a:t>
                      </a:r>
                      <a:endParaRPr lang="nl-NL" sz="1200" dirty="0"/>
                    </a:p>
                  </a:txBody>
                  <a:tcPr/>
                </a:tc>
                <a:tc>
                  <a:txBody>
                    <a:bodyPr/>
                    <a:lstStyle/>
                    <a:p>
                      <a:r>
                        <a:rPr lang="en-US" sz="1200" dirty="0"/>
                        <a:t>f5a633bbccab</a:t>
                      </a:r>
                      <a:endParaRPr lang="nl-NL" sz="1200" dirty="0"/>
                    </a:p>
                  </a:txBody>
                  <a:tcPr/>
                </a:tc>
                <a:extLst>
                  <a:ext uri="{0D108BD9-81ED-4DB2-BD59-A6C34878D82A}">
                    <a16:rowId xmlns:a16="http://schemas.microsoft.com/office/drawing/2014/main" val="2597566698"/>
                  </a:ext>
                </a:extLst>
              </a:tr>
              <a:tr h="300442">
                <a:tc>
                  <a:txBody>
                    <a:bodyPr/>
                    <a:lstStyle/>
                    <a:p>
                      <a:r>
                        <a:rPr lang="en-US" sz="1200" dirty="0"/>
                        <a:t>hello-world</a:t>
                      </a:r>
                      <a:endParaRPr lang="nl-NL" sz="1200" dirty="0"/>
                    </a:p>
                  </a:txBody>
                  <a:tcPr/>
                </a:tc>
                <a:tc>
                  <a:txBody>
                    <a:bodyPr/>
                    <a:lstStyle/>
                    <a:p>
                      <a:r>
                        <a:rPr lang="en-US" sz="1200" dirty="0"/>
                        <a:t>1.0.0</a:t>
                      </a:r>
                      <a:endParaRPr lang="nl-NL" sz="1200" dirty="0"/>
                    </a:p>
                  </a:txBody>
                  <a:tcPr/>
                </a:tc>
                <a:tc>
                  <a:txBody>
                    <a:bodyPr/>
                    <a:lstStyle/>
                    <a:p>
                      <a:pPr marL="0" marR="0" lvl="0" indent="0" algn="l" defTabSz="1172078" rtl="0" eaLnBrk="1" fontAlgn="auto" latinLnBrk="0" hangingPunct="1">
                        <a:lnSpc>
                          <a:spcPct val="100000"/>
                        </a:lnSpc>
                        <a:spcBef>
                          <a:spcPts val="0"/>
                        </a:spcBef>
                        <a:spcAft>
                          <a:spcPts val="0"/>
                        </a:spcAft>
                        <a:buClrTx/>
                        <a:buSzTx/>
                        <a:buFontTx/>
                        <a:buNone/>
                        <a:tabLst/>
                        <a:defRPr/>
                      </a:pPr>
                      <a:r>
                        <a:rPr lang="nl-NL" sz="1200" dirty="0"/>
                        <a:t>e38bc07ac18e</a:t>
                      </a:r>
                    </a:p>
                  </a:txBody>
                  <a:tcPr/>
                </a:tc>
                <a:extLst>
                  <a:ext uri="{0D108BD9-81ED-4DB2-BD59-A6C34878D82A}">
                    <a16:rowId xmlns:a16="http://schemas.microsoft.com/office/drawing/2014/main" val="2744363869"/>
                  </a:ext>
                </a:extLst>
              </a:tr>
              <a:tr h="300442">
                <a:tc>
                  <a:txBody>
                    <a:bodyPr/>
                    <a:lstStyle/>
                    <a:p>
                      <a:r>
                        <a:rPr lang="en-US" sz="1200" dirty="0"/>
                        <a:t>hello-world</a:t>
                      </a:r>
                      <a:endParaRPr lang="nl-NL" sz="1200" dirty="0"/>
                    </a:p>
                  </a:txBody>
                  <a:tcPr/>
                </a:tc>
                <a:tc>
                  <a:txBody>
                    <a:bodyPr/>
                    <a:lstStyle/>
                    <a:p>
                      <a:r>
                        <a:rPr lang="en-US" sz="1200" dirty="0"/>
                        <a:t>1.0.1</a:t>
                      </a:r>
                      <a:endParaRPr lang="nl-NL" sz="1200" dirty="0"/>
                    </a:p>
                  </a:txBody>
                  <a:tcPr/>
                </a:tc>
                <a:tc>
                  <a:txBody>
                    <a:bodyPr/>
                    <a:lstStyle/>
                    <a:p>
                      <a:pPr marL="0" marR="0" lvl="0" indent="0" algn="l" defTabSz="1172078" rtl="0" eaLnBrk="1" fontAlgn="auto" latinLnBrk="0" hangingPunct="1">
                        <a:lnSpc>
                          <a:spcPct val="100000"/>
                        </a:lnSpc>
                        <a:spcBef>
                          <a:spcPts val="0"/>
                        </a:spcBef>
                        <a:spcAft>
                          <a:spcPts val="0"/>
                        </a:spcAft>
                        <a:buClrTx/>
                        <a:buSzTx/>
                        <a:buFontTx/>
                        <a:buNone/>
                        <a:tabLst/>
                        <a:defRPr/>
                      </a:pPr>
                      <a:r>
                        <a:rPr lang="en-US" sz="1200" dirty="0"/>
                        <a:t>f5a633bbccab</a:t>
                      </a:r>
                      <a:endParaRPr lang="nl-NL" sz="1200" dirty="0"/>
                    </a:p>
                  </a:txBody>
                  <a:tcPr/>
                </a:tc>
                <a:extLst>
                  <a:ext uri="{0D108BD9-81ED-4DB2-BD59-A6C34878D82A}">
                    <a16:rowId xmlns:a16="http://schemas.microsoft.com/office/drawing/2014/main" val="2916040875"/>
                  </a:ext>
                </a:extLst>
              </a:tr>
            </a:tbl>
          </a:graphicData>
        </a:graphic>
      </p:graphicFrame>
    </p:spTree>
    <p:extLst>
      <p:ext uri="{BB962C8B-B14F-4D97-AF65-F5344CB8AC3E}">
        <p14:creationId xmlns:p14="http://schemas.microsoft.com/office/powerpoint/2010/main" val="16802602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D4842AF-59A8-4879-B11F-BF8D21C1AB30}"/>
              </a:ext>
            </a:extLst>
          </p:cNvPr>
          <p:cNvSpPr>
            <a:spLocks noGrp="1"/>
          </p:cNvSpPr>
          <p:nvPr>
            <p:ph type="body" sz="quarter" idx="10"/>
          </p:nvPr>
        </p:nvSpPr>
        <p:spPr/>
        <p:txBody>
          <a:bodyPr/>
          <a:lstStyle/>
          <a:p>
            <a:r>
              <a:rPr lang="en-US" dirty="0"/>
              <a:t>Required files: </a:t>
            </a:r>
            <a:r>
              <a:rPr lang="en-US" dirty="0">
                <a:hlinkClick r:id="rId2"/>
              </a:rPr>
              <a:t>https://github.com/josibb/dockertraining1.git</a:t>
            </a:r>
            <a:endParaRPr lang="en-US" dirty="0"/>
          </a:p>
          <a:p>
            <a:pPr marL="285750" indent="-285750">
              <a:buFont typeface="Arial" panose="020B0604020202020204" pitchFamily="34" charset="0"/>
              <a:buChar char="•"/>
            </a:pPr>
            <a:r>
              <a:rPr lang="en-US" dirty="0"/>
              <a:t>High level steps:</a:t>
            </a:r>
          </a:p>
          <a:p>
            <a:pPr lvl="1">
              <a:buFont typeface="+mj-lt"/>
              <a:buAutoNum type="arabicPeriod"/>
            </a:pPr>
            <a:r>
              <a:rPr lang="en-US" dirty="0"/>
              <a:t>Build a new docker image that outputs the hostname and pings the localhost</a:t>
            </a:r>
          </a:p>
          <a:p>
            <a:pPr lvl="1">
              <a:buFont typeface="+mj-lt"/>
              <a:buAutoNum type="arabicPeriod"/>
            </a:pPr>
            <a:r>
              <a:rPr lang="en-US" dirty="0"/>
              <a:t>Create new container instance based on created image</a:t>
            </a:r>
          </a:p>
          <a:p>
            <a:pPr lvl="1">
              <a:buFont typeface="+mj-lt"/>
              <a:buAutoNum type="arabicPeriod"/>
            </a:pPr>
            <a:r>
              <a:rPr lang="en-US" dirty="0"/>
              <a:t>Verify the container is running</a:t>
            </a:r>
          </a:p>
          <a:p>
            <a:pPr lvl="1">
              <a:buFont typeface="+mj-lt"/>
              <a:buAutoNum type="arabicPeriod"/>
            </a:pPr>
            <a:r>
              <a:rPr lang="en-US" dirty="0"/>
              <a:t>Push (versioned) image to Azure Container Registry</a:t>
            </a:r>
          </a:p>
          <a:p>
            <a:pPr lvl="1">
              <a:buFont typeface="+mj-lt"/>
              <a:buAutoNum type="arabicPeriod"/>
            </a:pPr>
            <a:r>
              <a:rPr lang="en-US" dirty="0"/>
              <a:t>Remove tags and images</a:t>
            </a:r>
          </a:p>
          <a:p>
            <a:pPr lvl="1">
              <a:buFont typeface="+mj-lt"/>
              <a:buAutoNum type="arabicPeriod"/>
            </a:pPr>
            <a:r>
              <a:rPr lang="en-US" dirty="0"/>
              <a:t>Create new container instance based on pushed image</a:t>
            </a:r>
          </a:p>
          <a:p>
            <a:pPr lvl="1">
              <a:buFont typeface="+mj-lt"/>
              <a:buAutoNum type="arabicPeriod"/>
            </a:pPr>
            <a:r>
              <a:rPr lang="en-US" dirty="0"/>
              <a:t>Verify the container is running (see step 3)</a:t>
            </a:r>
          </a:p>
          <a:p>
            <a:pPr lvl="1">
              <a:buFont typeface="+mj-lt"/>
              <a:buAutoNum type="arabicPeriod"/>
            </a:pPr>
            <a:r>
              <a:rPr lang="en-US" dirty="0"/>
              <a:t>Interactively open shell inside the running container</a:t>
            </a:r>
          </a:p>
          <a:p>
            <a:pPr lvl="1">
              <a:buFont typeface="+mj-lt"/>
              <a:buAutoNum type="arabicPeriod"/>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nl-NL" dirty="0"/>
          </a:p>
        </p:txBody>
      </p:sp>
      <p:sp>
        <p:nvSpPr>
          <p:cNvPr id="3" name="Title 2">
            <a:extLst>
              <a:ext uri="{FF2B5EF4-FFF2-40B4-BE49-F238E27FC236}">
                <a16:creationId xmlns:a16="http://schemas.microsoft.com/office/drawing/2014/main" id="{DD5FE3D1-2E01-49E8-9FE3-CFE34575BA8B}"/>
              </a:ext>
            </a:extLst>
          </p:cNvPr>
          <p:cNvSpPr>
            <a:spLocks noGrp="1"/>
          </p:cNvSpPr>
          <p:nvPr>
            <p:ph type="title"/>
          </p:nvPr>
        </p:nvSpPr>
        <p:spPr/>
        <p:txBody>
          <a:bodyPr/>
          <a:lstStyle/>
          <a:p>
            <a:r>
              <a:rPr lang="en-US" dirty="0"/>
              <a:t>Lab 2: Images (1/3)</a:t>
            </a:r>
            <a:endParaRPr lang="nl-NL" dirty="0"/>
          </a:p>
        </p:txBody>
      </p:sp>
    </p:spTree>
    <p:extLst>
      <p:ext uri="{BB962C8B-B14F-4D97-AF65-F5344CB8AC3E}">
        <p14:creationId xmlns:p14="http://schemas.microsoft.com/office/powerpoint/2010/main" val="29127194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E71F2F-4DDD-4675-A095-802AE22CD768}"/>
              </a:ext>
            </a:extLst>
          </p:cNvPr>
          <p:cNvSpPr>
            <a:spLocks noGrp="1"/>
          </p:cNvSpPr>
          <p:nvPr>
            <p:ph type="body" sz="quarter" idx="10"/>
          </p:nvPr>
        </p:nvSpPr>
        <p:spPr/>
        <p:txBody>
          <a:bodyPr/>
          <a:lstStyle/>
          <a:p>
            <a:pPr>
              <a:buFont typeface="+mj-lt"/>
              <a:buAutoNum type="arabicPeriod"/>
            </a:pPr>
            <a:r>
              <a:rPr lang="en-US" dirty="0"/>
              <a:t>Build a new docker image that outputs the hostname and pings the localhost</a:t>
            </a:r>
          </a:p>
          <a:p>
            <a:pPr lvl="1">
              <a:buFont typeface="+mj-lt"/>
              <a:buAutoNum type="alphaLcParenR"/>
            </a:pPr>
            <a:r>
              <a:rPr lang="en-US" dirty="0"/>
              <a:t>docker build –t lab2 .</a:t>
            </a:r>
          </a:p>
          <a:p>
            <a:pPr lvl="1">
              <a:buFont typeface="+mj-lt"/>
              <a:buAutoNum type="alphaLcParenR"/>
            </a:pPr>
            <a:r>
              <a:rPr lang="en-US" dirty="0"/>
              <a:t>docker image ls (lab2:latest image should be listed)</a:t>
            </a:r>
          </a:p>
          <a:p>
            <a:pPr>
              <a:buFont typeface="+mj-lt"/>
              <a:buAutoNum type="arabicPeriod"/>
            </a:pPr>
            <a:r>
              <a:rPr lang="en-US" dirty="0"/>
              <a:t>Create new container instance based on created image</a:t>
            </a:r>
          </a:p>
          <a:p>
            <a:pPr lvl="1">
              <a:buFont typeface="+mj-lt"/>
              <a:buAutoNum type="alphaLcParenR"/>
            </a:pPr>
            <a:r>
              <a:rPr lang="en-US" dirty="0"/>
              <a:t>docker run –d lab2</a:t>
            </a:r>
          </a:p>
          <a:p>
            <a:pPr>
              <a:buFont typeface="+mj-lt"/>
              <a:buAutoNum type="arabicPeriod"/>
            </a:pPr>
            <a:r>
              <a:rPr lang="en-US" dirty="0"/>
              <a:t>Verify the container is running</a:t>
            </a:r>
          </a:p>
          <a:p>
            <a:pPr lvl="1">
              <a:buFont typeface="+mj-lt"/>
              <a:buAutoNum type="alphaLcParenR"/>
            </a:pPr>
            <a:r>
              <a:rPr lang="en-US" dirty="0"/>
              <a:t>docker </a:t>
            </a:r>
            <a:r>
              <a:rPr lang="en-US" dirty="0" err="1"/>
              <a:t>ps</a:t>
            </a:r>
            <a:endParaRPr lang="en-US" dirty="0"/>
          </a:p>
          <a:p>
            <a:pPr lvl="1">
              <a:buFont typeface="+mj-lt"/>
              <a:buAutoNum type="alphaLcParenR"/>
            </a:pPr>
            <a:r>
              <a:rPr lang="en-US" dirty="0"/>
              <a:t>docker logs [#container] (find #container in step a)</a:t>
            </a:r>
          </a:p>
          <a:p>
            <a:pPr>
              <a:buFont typeface="+mj-lt"/>
              <a:buAutoNum type="arabicPeriod"/>
            </a:pPr>
            <a:r>
              <a:rPr lang="en-US" dirty="0"/>
              <a:t>Push (versioned) image to Azure Container Registry</a:t>
            </a:r>
          </a:p>
          <a:p>
            <a:pPr marL="1009463" lvl="1" indent="-342900">
              <a:buFont typeface="+mj-lt"/>
              <a:buAutoNum type="alphaLcParenR"/>
            </a:pPr>
            <a:r>
              <a:rPr lang="en-US" dirty="0"/>
              <a:t>docker tag lab2 [</a:t>
            </a:r>
            <a:r>
              <a:rPr lang="en-US" dirty="0" err="1"/>
              <a:t>NameOfContainerRegistry</a:t>
            </a:r>
            <a:r>
              <a:rPr lang="en-US" dirty="0"/>
              <a:t>].azurecr.io/lab2:1.0.0</a:t>
            </a:r>
          </a:p>
          <a:p>
            <a:pPr marL="1009463" lvl="1" indent="-342900">
              <a:buFont typeface="+mj-lt"/>
              <a:buAutoNum type="alphaLcParenR"/>
            </a:pPr>
            <a:r>
              <a:rPr lang="en-US" dirty="0"/>
              <a:t>docker tag lab2 [</a:t>
            </a:r>
            <a:r>
              <a:rPr lang="en-US" dirty="0" err="1"/>
              <a:t>NameOfContainerRegistry</a:t>
            </a:r>
            <a:r>
              <a:rPr lang="en-US" dirty="0"/>
              <a:t>].azurecr.io/lab2</a:t>
            </a:r>
          </a:p>
          <a:p>
            <a:pPr marL="1009463" lvl="1" indent="-342900">
              <a:buFont typeface="+mj-lt"/>
              <a:buAutoNum type="alphaLcParenR"/>
            </a:pPr>
            <a:r>
              <a:rPr lang="en-US" dirty="0"/>
              <a:t>docker image ls (check tags and #image)</a:t>
            </a:r>
          </a:p>
          <a:p>
            <a:pPr marL="1009463" lvl="1" indent="-342900">
              <a:buFont typeface="+mj-lt"/>
              <a:buAutoNum type="alphaLcParenR"/>
            </a:pPr>
            <a:r>
              <a:rPr lang="en-US" dirty="0"/>
              <a:t>docker push [</a:t>
            </a:r>
            <a:r>
              <a:rPr lang="en-US" dirty="0" err="1"/>
              <a:t>NameOfContainerRegistry</a:t>
            </a:r>
            <a:r>
              <a:rPr lang="en-US" dirty="0"/>
              <a:t>].azurecr.io/lab2</a:t>
            </a:r>
          </a:p>
          <a:p>
            <a:pPr marL="1009463" lvl="1" indent="-342900">
              <a:buFont typeface="+mj-lt"/>
              <a:buAutoNum type="alphaLcParenR"/>
            </a:pPr>
            <a:r>
              <a:rPr lang="en-US" dirty="0"/>
              <a:t>(In Azure Portal) - check the container registry to find the pushed image(s)</a:t>
            </a:r>
          </a:p>
          <a:p>
            <a:pPr marL="666563" lvl="1" indent="0">
              <a:buNone/>
            </a:pPr>
            <a:endParaRPr lang="en-US" dirty="0"/>
          </a:p>
          <a:p>
            <a:pPr>
              <a:buFont typeface="+mj-lt"/>
              <a:buAutoNum type="arabicPeriod"/>
            </a:pPr>
            <a:endParaRPr lang="en-US" dirty="0"/>
          </a:p>
          <a:p>
            <a:pPr marL="0" indent="0">
              <a:buNone/>
            </a:pPr>
            <a:endParaRPr lang="en-US" dirty="0"/>
          </a:p>
          <a:p>
            <a:endParaRPr lang="en-US" dirty="0"/>
          </a:p>
          <a:p>
            <a:endParaRPr lang="nl-NL" dirty="0"/>
          </a:p>
        </p:txBody>
      </p:sp>
      <p:sp>
        <p:nvSpPr>
          <p:cNvPr id="3" name="Title 2">
            <a:extLst>
              <a:ext uri="{FF2B5EF4-FFF2-40B4-BE49-F238E27FC236}">
                <a16:creationId xmlns:a16="http://schemas.microsoft.com/office/drawing/2014/main" id="{A51D71C1-CF4C-4ACC-B19B-9D4179678047}"/>
              </a:ext>
            </a:extLst>
          </p:cNvPr>
          <p:cNvSpPr>
            <a:spLocks noGrp="1"/>
          </p:cNvSpPr>
          <p:nvPr>
            <p:ph type="title"/>
          </p:nvPr>
        </p:nvSpPr>
        <p:spPr/>
        <p:txBody>
          <a:bodyPr/>
          <a:lstStyle/>
          <a:p>
            <a:r>
              <a:rPr lang="en-US" dirty="0"/>
              <a:t>Lab 2: Images (2/3)</a:t>
            </a:r>
            <a:endParaRPr lang="nl-NL" dirty="0"/>
          </a:p>
        </p:txBody>
      </p:sp>
    </p:spTree>
    <p:extLst>
      <p:ext uri="{BB962C8B-B14F-4D97-AF65-F5344CB8AC3E}">
        <p14:creationId xmlns:p14="http://schemas.microsoft.com/office/powerpoint/2010/main" val="13509704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1927950-3618-4BE5-B227-B284D39690C2}"/>
              </a:ext>
            </a:extLst>
          </p:cNvPr>
          <p:cNvSpPr>
            <a:spLocks noGrp="1"/>
          </p:cNvSpPr>
          <p:nvPr>
            <p:ph type="body" sz="quarter" idx="10"/>
          </p:nvPr>
        </p:nvSpPr>
        <p:spPr/>
        <p:txBody>
          <a:bodyPr/>
          <a:lstStyle/>
          <a:p>
            <a:pPr>
              <a:buFont typeface="+mj-lt"/>
              <a:buAutoNum type="arabicPeriod" startAt="5"/>
            </a:pPr>
            <a:r>
              <a:rPr lang="en-US" dirty="0"/>
              <a:t>Remove tags and images</a:t>
            </a:r>
          </a:p>
          <a:p>
            <a:pPr lvl="1">
              <a:buFont typeface="+mj-lt"/>
              <a:buAutoNum type="alphaLcParenR"/>
            </a:pPr>
            <a:r>
              <a:rPr lang="en-US" dirty="0"/>
              <a:t>docker </a:t>
            </a:r>
            <a:r>
              <a:rPr lang="en-US" dirty="0" err="1"/>
              <a:t>rm</a:t>
            </a:r>
            <a:r>
              <a:rPr lang="en-US" dirty="0"/>
              <a:t> [</a:t>
            </a:r>
            <a:r>
              <a:rPr lang="en-US" dirty="0" err="1"/>
              <a:t>NameOfContainerRegistry</a:t>
            </a:r>
            <a:r>
              <a:rPr lang="en-US" dirty="0"/>
              <a:t>].azurecr.io/lab2:1.0.0</a:t>
            </a:r>
          </a:p>
          <a:p>
            <a:pPr lvl="1">
              <a:buFont typeface="+mj-lt"/>
              <a:buAutoNum type="alphaLcParenR"/>
            </a:pPr>
            <a:r>
              <a:rPr lang="en-US" dirty="0"/>
              <a:t>docker </a:t>
            </a:r>
            <a:r>
              <a:rPr lang="en-US" dirty="0" err="1"/>
              <a:t>rm</a:t>
            </a:r>
            <a:r>
              <a:rPr lang="en-US" dirty="0"/>
              <a:t> [</a:t>
            </a:r>
            <a:r>
              <a:rPr lang="en-US" dirty="0" err="1"/>
              <a:t>NameOfContainerRegistry</a:t>
            </a:r>
            <a:r>
              <a:rPr lang="en-US" dirty="0"/>
              <a:t>].azurecr.io/lab2</a:t>
            </a:r>
          </a:p>
          <a:p>
            <a:pPr lvl="1">
              <a:buFont typeface="+mj-lt"/>
              <a:buAutoNum type="alphaLcParenR"/>
            </a:pPr>
            <a:r>
              <a:rPr lang="en-US" dirty="0"/>
              <a:t>docker </a:t>
            </a:r>
            <a:r>
              <a:rPr lang="en-US" dirty="0" err="1"/>
              <a:t>rm</a:t>
            </a:r>
            <a:r>
              <a:rPr lang="en-US" dirty="0"/>
              <a:t> lab2 (a container started in step 2 is still running preventing this image to be removed, please stop and remove the running container using ‘docker stop #container’ and ‘docker </a:t>
            </a:r>
            <a:r>
              <a:rPr lang="en-US" dirty="0" err="1"/>
              <a:t>rm</a:t>
            </a:r>
            <a:r>
              <a:rPr lang="en-US" dirty="0"/>
              <a:t> #container’</a:t>
            </a:r>
          </a:p>
          <a:p>
            <a:pPr lvl="1">
              <a:buFont typeface="+mj-lt"/>
              <a:buAutoNum type="alphaLcParenR"/>
            </a:pPr>
            <a:endParaRPr lang="en-US" dirty="0"/>
          </a:p>
          <a:p>
            <a:pPr>
              <a:buFont typeface="+mj-lt"/>
              <a:buAutoNum type="arabicPeriod" startAt="5"/>
            </a:pPr>
            <a:r>
              <a:rPr lang="en-US" dirty="0"/>
              <a:t>Create new container instance based on pushed image</a:t>
            </a:r>
          </a:p>
          <a:p>
            <a:pPr lvl="1">
              <a:buFont typeface="+mj-lt"/>
              <a:buAutoNum type="alphaLcParenR"/>
            </a:pPr>
            <a:r>
              <a:rPr lang="en-US" dirty="0"/>
              <a:t>docker run -d [</a:t>
            </a:r>
            <a:r>
              <a:rPr lang="en-US" dirty="0" err="1"/>
              <a:t>NameOfContainerRegistry</a:t>
            </a:r>
            <a:r>
              <a:rPr lang="en-US" dirty="0"/>
              <a:t>].azurecr.io/lab2</a:t>
            </a:r>
          </a:p>
          <a:p>
            <a:pPr marL="586039" lvl="1" indent="0">
              <a:buNone/>
            </a:pPr>
            <a:endParaRPr lang="en-US" dirty="0"/>
          </a:p>
          <a:p>
            <a:pPr>
              <a:buFont typeface="+mj-lt"/>
              <a:buAutoNum type="arabicPeriod" startAt="5"/>
            </a:pPr>
            <a:r>
              <a:rPr lang="en-US" dirty="0"/>
              <a:t>Verify the container is running (see step 3)</a:t>
            </a:r>
          </a:p>
          <a:p>
            <a:pPr marL="586039" lvl="1" indent="0">
              <a:buNone/>
            </a:pPr>
            <a:endParaRPr lang="en-US" dirty="0"/>
          </a:p>
          <a:p>
            <a:pPr>
              <a:buFont typeface="+mj-lt"/>
              <a:buAutoNum type="arabicPeriod" startAt="5"/>
            </a:pPr>
            <a:r>
              <a:rPr lang="en-US" dirty="0"/>
              <a:t>Interactively open shell inside the running container</a:t>
            </a:r>
          </a:p>
          <a:p>
            <a:pPr lvl="1">
              <a:buFont typeface="+mj-lt"/>
              <a:buAutoNum type="alphaLcPeriod"/>
            </a:pPr>
            <a:r>
              <a:rPr lang="en-US" dirty="0"/>
              <a:t>docker exec –</a:t>
            </a:r>
            <a:r>
              <a:rPr lang="en-US" dirty="0" err="1"/>
              <a:t>ti</a:t>
            </a:r>
            <a:r>
              <a:rPr lang="en-US" dirty="0"/>
              <a:t> [#container] </a:t>
            </a:r>
            <a:r>
              <a:rPr lang="en-US" dirty="0" err="1"/>
              <a:t>cmd</a:t>
            </a:r>
            <a:endParaRPr lang="en-US" dirty="0"/>
          </a:p>
          <a:p>
            <a:pPr marL="586039" lvl="1" indent="0">
              <a:buNone/>
            </a:pPr>
            <a:endParaRPr lang="en-US" dirty="0"/>
          </a:p>
          <a:p>
            <a:endParaRPr lang="en-US" dirty="0"/>
          </a:p>
          <a:p>
            <a:pPr marL="0" indent="0">
              <a:buNone/>
            </a:pPr>
            <a:endParaRPr lang="nl-NL" dirty="0"/>
          </a:p>
        </p:txBody>
      </p:sp>
      <p:sp>
        <p:nvSpPr>
          <p:cNvPr id="3" name="Title 2">
            <a:extLst>
              <a:ext uri="{FF2B5EF4-FFF2-40B4-BE49-F238E27FC236}">
                <a16:creationId xmlns:a16="http://schemas.microsoft.com/office/drawing/2014/main" id="{43250E06-EAD0-4589-8BED-47F1038D03A8}"/>
              </a:ext>
            </a:extLst>
          </p:cNvPr>
          <p:cNvSpPr>
            <a:spLocks noGrp="1"/>
          </p:cNvSpPr>
          <p:nvPr>
            <p:ph type="title"/>
          </p:nvPr>
        </p:nvSpPr>
        <p:spPr/>
        <p:txBody>
          <a:bodyPr/>
          <a:lstStyle/>
          <a:p>
            <a:r>
              <a:rPr lang="en-US" dirty="0"/>
              <a:t>Lab 2: Images (3/3)</a:t>
            </a:r>
            <a:endParaRPr lang="nl-NL" dirty="0"/>
          </a:p>
        </p:txBody>
      </p:sp>
    </p:spTree>
    <p:extLst>
      <p:ext uri="{BB962C8B-B14F-4D97-AF65-F5344CB8AC3E}">
        <p14:creationId xmlns:p14="http://schemas.microsoft.com/office/powerpoint/2010/main" val="16274980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9DB5F70-F5BC-4F33-BFBC-52D3C55D09A5}"/>
              </a:ext>
            </a:extLst>
          </p:cNvPr>
          <p:cNvSpPr>
            <a:spLocks noGrp="1"/>
          </p:cNvSpPr>
          <p:nvPr>
            <p:ph type="body" sz="quarter" idx="10"/>
          </p:nvPr>
        </p:nvSpPr>
        <p:spPr/>
        <p:txBody>
          <a:bodyPr/>
          <a:lstStyle/>
          <a:p>
            <a:r>
              <a:rPr lang="en-US" b="1" dirty="0">
                <a:hlinkClick r:id="rId2"/>
              </a:rPr>
              <a:t>https://caylent.com/docker-commands-cheat-sheet/</a:t>
            </a:r>
            <a:endParaRPr lang="en-US" b="1" dirty="0"/>
          </a:p>
          <a:p>
            <a:endParaRPr lang="en-US" b="1" dirty="0"/>
          </a:p>
          <a:p>
            <a:r>
              <a:rPr lang="en-US" b="1" dirty="0">
                <a:hlinkClick r:id="rId3"/>
              </a:rPr>
              <a:t>https://docs.docker.com/engine/reference/commandline/cli/</a:t>
            </a:r>
            <a:endParaRPr lang="en-US" b="1" dirty="0"/>
          </a:p>
          <a:p>
            <a:endParaRPr lang="en-US" b="1" dirty="0"/>
          </a:p>
          <a:p>
            <a:pPr marL="0" indent="0">
              <a:buNone/>
            </a:pPr>
            <a:endParaRPr lang="en-US" b="1" dirty="0"/>
          </a:p>
        </p:txBody>
      </p:sp>
      <p:sp>
        <p:nvSpPr>
          <p:cNvPr id="3" name="Title 2">
            <a:extLst>
              <a:ext uri="{FF2B5EF4-FFF2-40B4-BE49-F238E27FC236}">
                <a16:creationId xmlns:a16="http://schemas.microsoft.com/office/drawing/2014/main" id="{D0F55E71-7A30-45C7-ADB7-B8B669130D93}"/>
              </a:ext>
            </a:extLst>
          </p:cNvPr>
          <p:cNvSpPr>
            <a:spLocks noGrp="1"/>
          </p:cNvSpPr>
          <p:nvPr>
            <p:ph type="title"/>
          </p:nvPr>
        </p:nvSpPr>
        <p:spPr/>
        <p:txBody>
          <a:bodyPr/>
          <a:lstStyle/>
          <a:p>
            <a:r>
              <a:rPr lang="en-US" dirty="0" err="1"/>
              <a:t>Commandline</a:t>
            </a:r>
            <a:r>
              <a:rPr lang="en-US" dirty="0"/>
              <a:t> reference documentation</a:t>
            </a:r>
          </a:p>
        </p:txBody>
      </p:sp>
    </p:spTree>
    <p:extLst>
      <p:ext uri="{BB962C8B-B14F-4D97-AF65-F5344CB8AC3E}">
        <p14:creationId xmlns:p14="http://schemas.microsoft.com/office/powerpoint/2010/main" val="33279431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088D80-D2D5-4A02-A925-8E21D6C3DA81}"/>
              </a:ext>
            </a:extLst>
          </p:cNvPr>
          <p:cNvSpPr>
            <a:spLocks noGrp="1"/>
          </p:cNvSpPr>
          <p:nvPr>
            <p:ph type="title"/>
          </p:nvPr>
        </p:nvSpPr>
        <p:spPr/>
        <p:txBody>
          <a:bodyPr/>
          <a:lstStyle/>
          <a:p>
            <a:r>
              <a:rPr lang="en-US" dirty="0"/>
              <a:t>Docker basic commands (from the cheat sheet)</a:t>
            </a:r>
          </a:p>
        </p:txBody>
      </p:sp>
      <p:pic>
        <p:nvPicPr>
          <p:cNvPr id="6" name="Picture 5">
            <a:extLst>
              <a:ext uri="{FF2B5EF4-FFF2-40B4-BE49-F238E27FC236}">
                <a16:creationId xmlns:a16="http://schemas.microsoft.com/office/drawing/2014/main" id="{401DBFCA-55A1-44BA-99B5-430CFA1FE8E0}"/>
              </a:ext>
            </a:extLst>
          </p:cNvPr>
          <p:cNvPicPr>
            <a:picLocks noChangeAspect="1"/>
          </p:cNvPicPr>
          <p:nvPr/>
        </p:nvPicPr>
        <p:blipFill>
          <a:blip r:embed="rId3"/>
          <a:stretch>
            <a:fillRect/>
          </a:stretch>
        </p:blipFill>
        <p:spPr>
          <a:xfrm>
            <a:off x="315322" y="629342"/>
            <a:ext cx="5757575" cy="3884815"/>
          </a:xfrm>
          <a:prstGeom prst="rect">
            <a:avLst/>
          </a:prstGeom>
        </p:spPr>
      </p:pic>
    </p:spTree>
    <p:extLst>
      <p:ext uri="{BB962C8B-B14F-4D97-AF65-F5344CB8AC3E}">
        <p14:creationId xmlns:p14="http://schemas.microsoft.com/office/powerpoint/2010/main" val="39565214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3AA8D0-C1B2-4C79-835C-72FC1FFC2B7B}"/>
              </a:ext>
            </a:extLst>
          </p:cNvPr>
          <p:cNvSpPr>
            <a:spLocks noGrp="1"/>
          </p:cNvSpPr>
          <p:nvPr>
            <p:ph type="body" sz="quarter" idx="10"/>
          </p:nvPr>
        </p:nvSpPr>
        <p:spPr/>
        <p:txBody>
          <a:bodyPr/>
          <a:lstStyle/>
          <a:p>
            <a:r>
              <a:rPr lang="en-US" dirty="0"/>
              <a:t>When a container is started a </a:t>
            </a:r>
            <a:r>
              <a:rPr lang="en-US" b="1" dirty="0"/>
              <a:t>new temporary layer</a:t>
            </a:r>
            <a:r>
              <a:rPr lang="en-US" dirty="0"/>
              <a:t> is put on top of the image (for general compatibility). The image remains read-only. The concept is </a:t>
            </a:r>
            <a:r>
              <a:rPr lang="en-US" b="1" dirty="0"/>
              <a:t>Do not to store any data </a:t>
            </a:r>
            <a:r>
              <a:rPr lang="en-US" dirty="0"/>
              <a:t>inside this temporary layer </a:t>
            </a:r>
            <a:r>
              <a:rPr lang="en-US" b="1" dirty="0"/>
              <a:t>that needs to be persisted</a:t>
            </a:r>
            <a:endParaRPr lang="en-US" dirty="0"/>
          </a:p>
          <a:p>
            <a:r>
              <a:rPr lang="en-US" b="1" dirty="0"/>
              <a:t>Volumes</a:t>
            </a:r>
            <a:r>
              <a:rPr lang="en-US" dirty="0"/>
              <a:t> allow you to </a:t>
            </a:r>
            <a:r>
              <a:rPr lang="en-US" b="1" dirty="0"/>
              <a:t>map persistent storage</a:t>
            </a:r>
            <a:r>
              <a:rPr lang="en-US" dirty="0"/>
              <a:t> into the container (as a directory)</a:t>
            </a:r>
          </a:p>
          <a:p>
            <a:r>
              <a:rPr lang="en-US" dirty="0"/>
              <a:t>!warning!: do not map sensitive data from the host system into an untrusted base image</a:t>
            </a:r>
          </a:p>
          <a:p>
            <a:r>
              <a:rPr lang="en-US" dirty="0"/>
              <a:t>The base parameter layout for the use of a volume with a container is </a:t>
            </a:r>
            <a:r>
              <a:rPr lang="en-US" b="1" dirty="0"/>
              <a:t>-v</a:t>
            </a:r>
            <a:r>
              <a:rPr lang="en-US" dirty="0"/>
              <a:t> </a:t>
            </a:r>
            <a:r>
              <a:rPr lang="en-US" b="1" dirty="0" err="1"/>
              <a:t>source:target:access</a:t>
            </a:r>
            <a:endParaRPr lang="en-US" b="1" dirty="0"/>
          </a:p>
          <a:p>
            <a:pPr lvl="1"/>
            <a:r>
              <a:rPr lang="en-US" dirty="0"/>
              <a:t>Examples:</a:t>
            </a:r>
            <a:br>
              <a:rPr lang="en-US" dirty="0"/>
            </a:br>
            <a:r>
              <a:rPr lang="en-US" dirty="0"/>
              <a:t>-v c:\ContainerData:c:\data:RO (maps c:\ContainerData </a:t>
            </a:r>
            <a:r>
              <a:rPr lang="en-US" dirty="0" err="1"/>
              <a:t>readonly</a:t>
            </a:r>
            <a:r>
              <a:rPr lang="en-US" dirty="0"/>
              <a:t> onto the path c:\data inside the container</a:t>
            </a:r>
          </a:p>
          <a:p>
            <a:pPr lvl="1"/>
            <a:r>
              <a:rPr lang="en-US" dirty="0"/>
              <a:t>If no source is provided (</a:t>
            </a:r>
            <a:r>
              <a:rPr lang="en-US" dirty="0" err="1"/>
              <a:t>ie</a:t>
            </a:r>
            <a:r>
              <a:rPr lang="en-US" dirty="0"/>
              <a:t>. –v c:\data:RW) docker will use a default storage location to create a volume for you</a:t>
            </a:r>
          </a:p>
          <a:p>
            <a:endParaRPr lang="en-US" dirty="0"/>
          </a:p>
        </p:txBody>
      </p:sp>
      <p:sp>
        <p:nvSpPr>
          <p:cNvPr id="3" name="Title 2">
            <a:extLst>
              <a:ext uri="{FF2B5EF4-FFF2-40B4-BE49-F238E27FC236}">
                <a16:creationId xmlns:a16="http://schemas.microsoft.com/office/drawing/2014/main" id="{DBE3359E-9F06-4D94-83FB-B45F677B6692}"/>
              </a:ext>
            </a:extLst>
          </p:cNvPr>
          <p:cNvSpPr>
            <a:spLocks noGrp="1"/>
          </p:cNvSpPr>
          <p:nvPr>
            <p:ph type="title"/>
          </p:nvPr>
        </p:nvSpPr>
        <p:spPr/>
        <p:txBody>
          <a:bodyPr/>
          <a:lstStyle/>
          <a:p>
            <a:r>
              <a:rPr lang="en-US"/>
              <a:t>Container </a:t>
            </a:r>
            <a:r>
              <a:rPr lang="en-US" dirty="0"/>
              <a:t>storage</a:t>
            </a:r>
          </a:p>
        </p:txBody>
      </p:sp>
    </p:spTree>
    <p:extLst>
      <p:ext uri="{BB962C8B-B14F-4D97-AF65-F5344CB8AC3E}">
        <p14:creationId xmlns:p14="http://schemas.microsoft.com/office/powerpoint/2010/main" val="974467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4D4D4D"/>
                </a:solidFill>
              </a:rPr>
              <a:t>Agenda (1/2)</a:t>
            </a:r>
            <a:endParaRPr lang="en-US" dirty="0"/>
          </a:p>
        </p:txBody>
      </p:sp>
      <p:sp>
        <p:nvSpPr>
          <p:cNvPr id="5" name="Text Placeholder 4">
            <a:extLst>
              <a:ext uri="{FF2B5EF4-FFF2-40B4-BE49-F238E27FC236}">
                <a16:creationId xmlns:a16="http://schemas.microsoft.com/office/drawing/2014/main" id="{05D4C322-1988-4F8F-86F8-868C7F619F12}"/>
              </a:ext>
            </a:extLst>
          </p:cNvPr>
          <p:cNvSpPr>
            <a:spLocks noGrp="1"/>
          </p:cNvSpPr>
          <p:nvPr>
            <p:ph type="body" sz="quarter" idx="10"/>
          </p:nvPr>
        </p:nvSpPr>
        <p:spPr/>
        <p:txBody>
          <a:bodyPr>
            <a:normAutofit fontScale="92500" lnSpcReduction="20000"/>
          </a:bodyPr>
          <a:lstStyle/>
          <a:p>
            <a:pPr marL="285750" indent="-285750">
              <a:buFont typeface="Arial" panose="020B0604020202020204" pitchFamily="34" charset="0"/>
              <a:buChar char="•"/>
            </a:pPr>
            <a:r>
              <a:rPr lang="en-US" b="1" dirty="0"/>
              <a:t>Container runtime</a:t>
            </a:r>
            <a:br>
              <a:rPr lang="en-US" dirty="0"/>
            </a:br>
            <a:r>
              <a:rPr lang="en-US" i="1" dirty="0"/>
              <a:t>History, Flavors of runtime, Supported operating systems</a:t>
            </a:r>
          </a:p>
          <a:p>
            <a:pPr marL="1238063" lvl="1" indent="-285750">
              <a:buFont typeface="Arial" panose="020B0604020202020204" pitchFamily="34" charset="0"/>
              <a:buChar char="•"/>
            </a:pPr>
            <a:r>
              <a:rPr lang="en-US" sz="1400" dirty="0"/>
              <a:t>Docker for windows quick demo / walk through</a:t>
            </a:r>
          </a:p>
          <a:p>
            <a:pPr marL="1238063" lvl="1" indent="-285750">
              <a:buFont typeface="Arial" panose="020B0604020202020204" pitchFamily="34" charset="0"/>
              <a:buChar char="•"/>
            </a:pPr>
            <a:r>
              <a:rPr lang="en-US" sz="1400" dirty="0"/>
              <a:t>My first (Sony) container</a:t>
            </a:r>
          </a:p>
          <a:p>
            <a:pPr marL="1238063" lvl="1" indent="-285750">
              <a:buFont typeface="Arial" panose="020B0604020202020204" pitchFamily="34" charset="0"/>
              <a:buChar char="•"/>
            </a:pPr>
            <a:r>
              <a:rPr lang="en-US" sz="1400" dirty="0"/>
              <a:t>View runtime container processes </a:t>
            </a:r>
          </a:p>
          <a:p>
            <a:r>
              <a:rPr lang="en-US" b="1" dirty="0"/>
              <a:t>Eco system</a:t>
            </a:r>
            <a:br>
              <a:rPr lang="en-US" b="1" dirty="0"/>
            </a:br>
            <a:r>
              <a:rPr lang="en-US" i="1" dirty="0"/>
              <a:t>Who are the key players, what do they bring to the table and what should we look for</a:t>
            </a:r>
            <a:endParaRPr lang="en-US" dirty="0"/>
          </a:p>
          <a:p>
            <a:pPr marL="1238063" lvl="1" indent="-285750"/>
            <a:r>
              <a:rPr lang="en-US" sz="1400" dirty="0">
                <a:latin typeface="Segoe UI Light (Headings)"/>
              </a:rPr>
              <a:t>Ecosystem</a:t>
            </a:r>
          </a:p>
          <a:p>
            <a:pPr marL="1238063" lvl="1" indent="-285750"/>
            <a:r>
              <a:rPr lang="en-US" sz="1400" dirty="0">
                <a:latin typeface="Segoe UI Light (Headings)"/>
              </a:rPr>
              <a:t>Dashboards</a:t>
            </a:r>
          </a:p>
          <a:p>
            <a:pPr marL="1238063" lvl="1" indent="-285750"/>
            <a:r>
              <a:rPr lang="en-US" sz="1300" dirty="0"/>
              <a:t>Roadmaps</a:t>
            </a:r>
            <a:endParaRPr lang="en-US" dirty="0"/>
          </a:p>
          <a:p>
            <a:pPr marL="285750" indent="-285750">
              <a:buFont typeface="Arial" panose="020B0604020202020204" pitchFamily="34" charset="0"/>
              <a:buChar char="•"/>
            </a:pPr>
            <a:r>
              <a:rPr lang="en-US" b="1" dirty="0"/>
              <a:t>Container images</a:t>
            </a:r>
            <a:br>
              <a:rPr lang="en-US" dirty="0"/>
            </a:br>
            <a:r>
              <a:rPr lang="en-US" i="1" dirty="0"/>
              <a:t>Why do we need container images?</a:t>
            </a:r>
          </a:p>
          <a:p>
            <a:pPr marL="1238063" lvl="1" indent="-285750"/>
            <a:r>
              <a:rPr lang="en-US" sz="1400" dirty="0">
                <a:latin typeface="Segoe UI Light (Headings)"/>
              </a:rPr>
              <a:t>Layers, </a:t>
            </a:r>
          </a:p>
          <a:p>
            <a:pPr marL="1238063" lvl="1" indent="-285750"/>
            <a:r>
              <a:rPr lang="en-US" sz="1400" dirty="0">
                <a:latin typeface="Segoe UI Light (Headings)"/>
              </a:rPr>
              <a:t>Storage drivers, </a:t>
            </a:r>
          </a:p>
          <a:p>
            <a:pPr marL="1238063" lvl="1" indent="-285750"/>
            <a:r>
              <a:rPr lang="en-US" sz="1400" dirty="0">
                <a:latin typeface="Segoe UI Light (Headings)"/>
              </a:rPr>
              <a:t>Build file, </a:t>
            </a:r>
          </a:p>
          <a:p>
            <a:pPr marL="1238063" lvl="1" indent="-285750"/>
            <a:r>
              <a:rPr lang="en-US" sz="1400" dirty="0">
                <a:latin typeface="Segoe UI Light (Headings)"/>
              </a:rPr>
              <a:t>Version / Tags</a:t>
            </a:r>
          </a:p>
          <a:p>
            <a:pPr lvl="1" indent="0">
              <a:buNone/>
            </a:pPr>
            <a:endParaRPr lang="en-US" sz="1400" dirty="0"/>
          </a:p>
        </p:txBody>
      </p:sp>
    </p:spTree>
    <p:extLst>
      <p:ext uri="{BB962C8B-B14F-4D97-AF65-F5344CB8AC3E}">
        <p14:creationId xmlns:p14="http://schemas.microsoft.com/office/powerpoint/2010/main" val="21585743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1207BB-4F55-4F27-B93B-8C1EE2233167}"/>
              </a:ext>
            </a:extLst>
          </p:cNvPr>
          <p:cNvSpPr>
            <a:spLocks noGrp="1"/>
          </p:cNvSpPr>
          <p:nvPr>
            <p:ph type="body" sz="quarter" idx="10"/>
          </p:nvPr>
        </p:nvSpPr>
        <p:spPr/>
        <p:txBody>
          <a:bodyPr anchor="t">
            <a:normAutofit fontScale="77500" lnSpcReduction="20000"/>
          </a:bodyPr>
          <a:lstStyle/>
          <a:p>
            <a:r>
              <a:rPr lang="en-US" b="1">
                <a:cs typeface="Segoe UI"/>
              </a:rPr>
              <a:t>Default virtual size of C:</a:t>
            </a:r>
            <a:r>
              <a:rPr lang="en-US">
                <a:cs typeface="Segoe UI"/>
              </a:rPr>
              <a:t> of container is </a:t>
            </a:r>
            <a:r>
              <a:rPr lang="en-US" b="1">
                <a:cs typeface="Segoe UI"/>
              </a:rPr>
              <a:t>20GB</a:t>
            </a:r>
            <a:r>
              <a:rPr lang="en-US">
                <a:cs typeface="Segoe UI"/>
              </a:rPr>
              <a:t> for compatibility, this can be override using </a:t>
            </a:r>
            <a:r>
              <a:rPr lang="en-US" b="1">
                <a:cs typeface="Segoe UI"/>
              </a:rPr>
              <a:t>--storage-opt "size=50GB"</a:t>
            </a:r>
          </a:p>
          <a:p>
            <a:r>
              <a:rPr lang="en-US" b="1" err="1">
                <a:cs typeface="Segoe UI"/>
              </a:rPr>
              <a:t>Symlinks</a:t>
            </a:r>
            <a:r>
              <a:rPr lang="en-US" b="1">
                <a:cs typeface="Segoe UI"/>
              </a:rPr>
              <a:t> </a:t>
            </a:r>
            <a:r>
              <a:rPr lang="en-US">
                <a:cs typeface="Segoe UI"/>
              </a:rPr>
              <a:t>are resolved in the container. If you bind-mount a host path to a container that is a </a:t>
            </a:r>
            <a:r>
              <a:rPr lang="en-US" err="1">
                <a:cs typeface="Segoe UI"/>
              </a:rPr>
              <a:t>symlink</a:t>
            </a:r>
            <a:r>
              <a:rPr lang="en-US">
                <a:cs typeface="Segoe UI"/>
              </a:rPr>
              <a:t>, or contains </a:t>
            </a:r>
            <a:r>
              <a:rPr lang="en-US" err="1">
                <a:cs typeface="Segoe UI"/>
              </a:rPr>
              <a:t>symlinks</a:t>
            </a:r>
            <a:r>
              <a:rPr lang="en-US">
                <a:cs typeface="Segoe UI"/>
              </a:rPr>
              <a:t> - the container will not be able to access them.</a:t>
            </a:r>
          </a:p>
          <a:p>
            <a:r>
              <a:rPr lang="en-US" b="1">
                <a:cs typeface="Segoe UI"/>
              </a:rPr>
              <a:t>SMB Mounts </a:t>
            </a:r>
            <a:r>
              <a:rPr lang="en-US">
                <a:cs typeface="Segoe UI"/>
              </a:rPr>
              <a:t>on Windows Server version 1709, a new feature called "SMB Global Mapping" makes it possible to mount a SMB share on the host, then pass directories on that share into a container. The container doesn't need to be configured with a specific server, share, username or password - that's all handled on the host instead. The container will work the same as if it had local storage.</a:t>
            </a:r>
          </a:p>
          <a:p>
            <a:r>
              <a:rPr lang="en-US">
                <a:cs typeface="Segoe UI"/>
              </a:rPr>
              <a:t>Containers using </a:t>
            </a:r>
            <a:r>
              <a:rPr lang="en-US" b="1">
                <a:cs typeface="Segoe UI"/>
              </a:rPr>
              <a:t>Hyper-V isolation</a:t>
            </a:r>
            <a:r>
              <a:rPr lang="en-US">
                <a:cs typeface="Segoe UI"/>
              </a:rPr>
              <a:t>, including Linux containers on Windows Server version, use a simple </a:t>
            </a:r>
            <a:r>
              <a:rPr lang="en-US" b="1">
                <a:cs typeface="Segoe UI"/>
              </a:rPr>
              <a:t>read-only or read-write permission model</a:t>
            </a:r>
            <a:r>
              <a:rPr lang="en-US">
                <a:cs typeface="Segoe UI"/>
              </a:rPr>
              <a:t>. Files are accessed on the host using the </a:t>
            </a:r>
            <a:r>
              <a:rPr lang="en-US" b="1" err="1">
                <a:cs typeface="Segoe UI"/>
              </a:rPr>
              <a:t>LocalSystem</a:t>
            </a:r>
            <a:r>
              <a:rPr lang="en-US">
                <a:cs typeface="Segoe UI"/>
              </a:rPr>
              <a:t> account. If you get access denied in the container, make sure </a:t>
            </a:r>
            <a:r>
              <a:rPr lang="en-US" err="1">
                <a:cs typeface="Segoe UI"/>
              </a:rPr>
              <a:t>LocalSystem</a:t>
            </a:r>
            <a:r>
              <a:rPr lang="en-US">
                <a:cs typeface="Segoe UI"/>
              </a:rPr>
              <a:t> has access to that directory on the host. When the read only flag is used, changes made to the volume inside the container will not be visible or persisted to the directory on the host.</a:t>
            </a:r>
          </a:p>
          <a:p>
            <a:r>
              <a:rPr lang="en-US">
                <a:cs typeface="Segoe UI"/>
              </a:rPr>
              <a:t>Windows Server containers using </a:t>
            </a:r>
            <a:r>
              <a:rPr lang="en-US" b="1">
                <a:cs typeface="Segoe UI"/>
              </a:rPr>
              <a:t>process isolation</a:t>
            </a:r>
            <a:r>
              <a:rPr lang="en-US">
                <a:cs typeface="Segoe UI"/>
              </a:rPr>
              <a:t> are slightly different because they use the process identity within the container to access data, meaning that file </a:t>
            </a:r>
            <a:r>
              <a:rPr lang="en-US" b="1">
                <a:cs typeface="Segoe UI"/>
              </a:rPr>
              <a:t>ACLs are honored</a:t>
            </a:r>
            <a:r>
              <a:rPr lang="en-US">
                <a:cs typeface="Segoe UI"/>
              </a:rPr>
              <a:t>. The identity of the process running in the container ("</a:t>
            </a:r>
            <a:r>
              <a:rPr lang="en-US" err="1">
                <a:cs typeface="Segoe UI"/>
              </a:rPr>
              <a:t>ContainerAdministrator</a:t>
            </a:r>
            <a:r>
              <a:rPr lang="en-US">
                <a:cs typeface="Segoe UI"/>
              </a:rPr>
              <a:t>" on Windows Server Core and "</a:t>
            </a:r>
            <a:r>
              <a:rPr lang="en-US" err="1">
                <a:cs typeface="Segoe UI"/>
              </a:rPr>
              <a:t>ContainerUser</a:t>
            </a:r>
            <a:r>
              <a:rPr lang="en-US">
                <a:cs typeface="Segoe UI"/>
              </a:rPr>
              <a:t>" on Nano Server containers, by default) will be used to access to the files and directories in the mounted volume instead of </a:t>
            </a:r>
            <a:r>
              <a:rPr lang="en-US" err="1">
                <a:cs typeface="Segoe UI"/>
              </a:rPr>
              <a:t>LocalSystem</a:t>
            </a:r>
            <a:r>
              <a:rPr lang="en-US">
                <a:cs typeface="Segoe UI"/>
              </a:rPr>
              <a:t>, and will need to be granted access to use the data. Since these identities only exist within the context of the container, not on the host where the files are stored, you should </a:t>
            </a:r>
            <a:r>
              <a:rPr lang="en-US" b="1">
                <a:cs typeface="Segoe UI"/>
              </a:rPr>
              <a:t>use a well-known security group such as Authenticated Users</a:t>
            </a:r>
            <a:r>
              <a:rPr lang="en-US">
                <a:cs typeface="Segoe UI"/>
              </a:rPr>
              <a:t> when configuring the ACLs to grant access to the containers.</a:t>
            </a:r>
          </a:p>
          <a:p>
            <a:endParaRPr lang="en-US" dirty="0"/>
          </a:p>
          <a:p>
            <a:endParaRPr lang="en-US" dirty="0"/>
          </a:p>
        </p:txBody>
      </p:sp>
      <p:sp>
        <p:nvSpPr>
          <p:cNvPr id="3" name="Title 2">
            <a:extLst>
              <a:ext uri="{FF2B5EF4-FFF2-40B4-BE49-F238E27FC236}">
                <a16:creationId xmlns:a16="http://schemas.microsoft.com/office/drawing/2014/main" id="{C0A5FC44-F7DF-4117-B44B-BA7D80400BB1}"/>
              </a:ext>
            </a:extLst>
          </p:cNvPr>
          <p:cNvSpPr>
            <a:spLocks noGrp="1"/>
          </p:cNvSpPr>
          <p:nvPr>
            <p:ph type="title"/>
          </p:nvPr>
        </p:nvSpPr>
        <p:spPr/>
        <p:txBody>
          <a:bodyPr/>
          <a:lstStyle/>
          <a:p>
            <a:r>
              <a:rPr lang="en-US" dirty="0"/>
              <a:t>Container</a:t>
            </a:r>
            <a:r>
              <a:rPr lang="en-US"/>
              <a:t> </a:t>
            </a:r>
            <a:r>
              <a:rPr lang="en-US" dirty="0"/>
              <a:t>storage – windows containers</a:t>
            </a:r>
            <a:endParaRPr lang="en-US"/>
          </a:p>
        </p:txBody>
      </p:sp>
    </p:spTree>
    <p:extLst>
      <p:ext uri="{BB962C8B-B14F-4D97-AF65-F5344CB8AC3E}">
        <p14:creationId xmlns:p14="http://schemas.microsoft.com/office/powerpoint/2010/main" val="9626881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DF72B37-D2F8-40D4-B1DA-E97950711066}"/>
              </a:ext>
            </a:extLst>
          </p:cNvPr>
          <p:cNvSpPr>
            <a:spLocks noGrp="1"/>
          </p:cNvSpPr>
          <p:nvPr>
            <p:ph type="body" sz="quarter" idx="10"/>
          </p:nvPr>
        </p:nvSpPr>
        <p:spPr/>
        <p:txBody>
          <a:bodyPr>
            <a:normAutofit fontScale="70000" lnSpcReduction="20000"/>
          </a:bodyPr>
          <a:lstStyle/>
          <a:p>
            <a:r>
              <a:rPr lang="en-US" dirty="0"/>
              <a:t>Create a container with a locally mapped volume</a:t>
            </a:r>
          </a:p>
          <a:p>
            <a:pPr marL="342900" indent="-342900">
              <a:buFont typeface="+mj-lt"/>
              <a:buAutoNum type="arabicPeriod"/>
            </a:pPr>
            <a:r>
              <a:rPr lang="en-US" dirty="0"/>
              <a:t>Create a directory on the host disk that we will use for persistent storage</a:t>
            </a:r>
            <a:br>
              <a:rPr lang="en-US" dirty="0"/>
            </a:br>
            <a:r>
              <a:rPr lang="en-US" dirty="0" err="1"/>
              <a:t>mkdir</a:t>
            </a:r>
            <a:r>
              <a:rPr lang="en-US" dirty="0"/>
              <a:t> c:\dockerdata</a:t>
            </a:r>
          </a:p>
          <a:p>
            <a:pPr marL="342900" indent="-342900">
              <a:buFont typeface="+mj-lt"/>
              <a:buAutoNum type="arabicPeriod"/>
            </a:pPr>
            <a:r>
              <a:rPr lang="en-US" dirty="0"/>
              <a:t>Run an interactive (-it) container using the “mcr.microsoft.com/windows/servercore:ltsc2019” image where we map the directory to the path c:\data within the running container. (we start </a:t>
            </a:r>
            <a:r>
              <a:rPr lang="en-US" dirty="0" err="1"/>
              <a:t>cmd</a:t>
            </a:r>
            <a:r>
              <a:rPr lang="en-US" dirty="0"/>
              <a:t> interactively since it will keep running until exit is entered and to allow you to explore the running container).</a:t>
            </a:r>
            <a:br>
              <a:rPr lang="en-US" dirty="0"/>
            </a:br>
            <a:r>
              <a:rPr lang="en-US" dirty="0"/>
              <a:t>docker run -it -v c:/dockerdata:c:/data mcr.microsoft.com/windows/servercore:ltsc2019 </a:t>
            </a:r>
            <a:r>
              <a:rPr lang="en-US" dirty="0" err="1"/>
              <a:t>cmd</a:t>
            </a:r>
            <a:br>
              <a:rPr lang="en-US" dirty="0"/>
            </a:br>
            <a:r>
              <a:rPr lang="en-US" dirty="0"/>
              <a:t>prompt inside the container</a:t>
            </a:r>
          </a:p>
          <a:p>
            <a:pPr marL="342900" indent="-342900">
              <a:buFont typeface="+mj-lt"/>
              <a:buAutoNum type="arabicPeriod"/>
            </a:pPr>
            <a:r>
              <a:rPr lang="en-US" dirty="0"/>
              <a:t>Go into the directory c:\data and create a file named test.txt that we can inspect.</a:t>
            </a:r>
            <a:br>
              <a:rPr lang="en-US" dirty="0"/>
            </a:br>
            <a:r>
              <a:rPr lang="en-US" dirty="0"/>
              <a:t>cd c:\data</a:t>
            </a:r>
            <a:br>
              <a:rPr lang="en-US" dirty="0"/>
            </a:br>
            <a:r>
              <a:rPr lang="en-US" dirty="0"/>
              <a:t>echo hello &gt; test.txt</a:t>
            </a:r>
          </a:p>
          <a:p>
            <a:pPr marL="342900" indent="-342900">
              <a:buFont typeface="+mj-lt"/>
              <a:buAutoNum type="arabicPeriod"/>
            </a:pPr>
            <a:r>
              <a:rPr lang="en-US" dirty="0"/>
              <a:t>Open a secondary command prompt or use explorer to view the created file outside of the container in the directory c:\dockerdata (confirm content).</a:t>
            </a:r>
          </a:p>
          <a:p>
            <a:pPr marL="342900" indent="-342900">
              <a:buFont typeface="+mj-lt"/>
              <a:buAutoNum type="arabicPeriod"/>
            </a:pPr>
            <a:r>
              <a:rPr lang="en-US" dirty="0"/>
              <a:t>Modify the content outside using notepad (add some text)</a:t>
            </a:r>
          </a:p>
          <a:p>
            <a:pPr marL="342900" indent="-342900">
              <a:buFont typeface="+mj-lt"/>
              <a:buAutoNum type="arabicPeriod"/>
            </a:pPr>
            <a:r>
              <a:rPr lang="en-US" dirty="0"/>
              <a:t>View the updated file inside the container</a:t>
            </a:r>
            <a:br>
              <a:rPr lang="en-US" dirty="0"/>
            </a:br>
            <a:r>
              <a:rPr lang="en-US" dirty="0"/>
              <a:t>type test.txt</a:t>
            </a:r>
          </a:p>
          <a:p>
            <a:pPr marL="342900" indent="-342900">
              <a:buFont typeface="+mj-lt"/>
              <a:buAutoNum type="arabicPeriod"/>
            </a:pPr>
            <a:r>
              <a:rPr lang="en-US" dirty="0"/>
              <a:t>Exit the container (in this case we stop the </a:t>
            </a:r>
            <a:r>
              <a:rPr lang="en-US" dirty="0" err="1"/>
              <a:t>cmd</a:t>
            </a:r>
            <a:r>
              <a:rPr lang="en-US" dirty="0"/>
              <a:t> process by exiting it nicely)</a:t>
            </a:r>
            <a:br>
              <a:rPr lang="en-US" dirty="0"/>
            </a:br>
            <a:r>
              <a:rPr lang="en-US" dirty="0"/>
              <a:t>exit</a:t>
            </a:r>
          </a:p>
          <a:p>
            <a:pPr marL="342900" indent="-342900">
              <a:buFont typeface="+mj-lt"/>
              <a:buAutoNum type="arabicPeriod"/>
            </a:pPr>
            <a:r>
              <a:rPr lang="en-US" dirty="0"/>
              <a:t>Validate the file still exists in c:\dockerdata</a:t>
            </a:r>
          </a:p>
        </p:txBody>
      </p:sp>
      <p:sp>
        <p:nvSpPr>
          <p:cNvPr id="3" name="Title 2">
            <a:extLst>
              <a:ext uri="{FF2B5EF4-FFF2-40B4-BE49-F238E27FC236}">
                <a16:creationId xmlns:a16="http://schemas.microsoft.com/office/drawing/2014/main" id="{4A7C769D-6726-41B8-9AF7-C98839687819}"/>
              </a:ext>
            </a:extLst>
          </p:cNvPr>
          <p:cNvSpPr>
            <a:spLocks noGrp="1"/>
          </p:cNvSpPr>
          <p:nvPr>
            <p:ph type="title"/>
          </p:nvPr>
        </p:nvSpPr>
        <p:spPr/>
        <p:txBody>
          <a:bodyPr/>
          <a:lstStyle/>
          <a:p>
            <a:r>
              <a:rPr lang="en-US" dirty="0"/>
              <a:t>Lab 3: Container volumes</a:t>
            </a:r>
          </a:p>
        </p:txBody>
      </p:sp>
    </p:spTree>
    <p:extLst>
      <p:ext uri="{BB962C8B-B14F-4D97-AF65-F5344CB8AC3E}">
        <p14:creationId xmlns:p14="http://schemas.microsoft.com/office/powerpoint/2010/main" val="41905340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EA24D5-ED9B-44A7-8F3C-C3D7655A96D1}"/>
              </a:ext>
            </a:extLst>
          </p:cNvPr>
          <p:cNvSpPr>
            <a:spLocks noGrp="1"/>
          </p:cNvSpPr>
          <p:nvPr>
            <p:ph type="body" sz="quarter" idx="10"/>
          </p:nvPr>
        </p:nvSpPr>
        <p:spPr/>
        <p:txBody>
          <a:bodyPr anchor="t">
            <a:noAutofit/>
          </a:bodyPr>
          <a:lstStyle/>
          <a:p>
            <a:r>
              <a:rPr lang="en-US" dirty="0">
                <a:cs typeface="Segoe UI"/>
              </a:rPr>
              <a:t>Starting with version 1709 of windows server support for SMB (file share) mapped volumes are supported by the local driver</a:t>
            </a:r>
          </a:p>
          <a:p>
            <a:r>
              <a:rPr lang="en-US" dirty="0">
                <a:cs typeface="Segoe UI"/>
              </a:rPr>
              <a:t>Docker engine uses the concept of drivers to extend the volume capability</a:t>
            </a:r>
          </a:p>
          <a:p>
            <a:pPr marL="951865" lvl="1" indent="-365760"/>
            <a:r>
              <a:rPr lang="en-US" dirty="0"/>
              <a:t>Not available for windows containers (plugins not supported)</a:t>
            </a:r>
            <a:endParaRPr lang="en-US" dirty="0">
              <a:cs typeface="Segoe UI Light"/>
            </a:endParaRPr>
          </a:p>
          <a:p>
            <a:pPr marL="951865" lvl="1" indent="-365760"/>
            <a:r>
              <a:rPr lang="en-US" dirty="0"/>
              <a:t>On Linux drivers available for use with Cloud (Azure, etc.) storage.</a:t>
            </a:r>
            <a:endParaRPr lang="en-US" dirty="0">
              <a:cs typeface="Segoe UI Light"/>
            </a:endParaRPr>
          </a:p>
          <a:p>
            <a:r>
              <a:rPr lang="en-US" dirty="0">
                <a:cs typeface="Segoe UI"/>
              </a:rPr>
              <a:t>Volumes can be managed separately from containers</a:t>
            </a:r>
            <a:endParaRPr lang="en-US" dirty="0">
              <a:highlight>
                <a:srgbClr val="FFFF00"/>
              </a:highlight>
              <a:cs typeface="Segoe UI"/>
            </a:endParaRPr>
          </a:p>
          <a:p>
            <a:pPr marL="951865" lvl="1" indent="-365760"/>
            <a:endParaRPr lang="en-US" dirty="0">
              <a:cs typeface="Segoe UI Light"/>
            </a:endParaRPr>
          </a:p>
          <a:p>
            <a:endParaRPr lang="en-US" dirty="0"/>
          </a:p>
        </p:txBody>
      </p:sp>
      <p:sp>
        <p:nvSpPr>
          <p:cNvPr id="3" name="Title 2">
            <a:extLst>
              <a:ext uri="{FF2B5EF4-FFF2-40B4-BE49-F238E27FC236}">
                <a16:creationId xmlns:a16="http://schemas.microsoft.com/office/drawing/2014/main" id="{5A8E1ED7-27F6-4D1A-AC71-5DE56D41B1CB}"/>
              </a:ext>
            </a:extLst>
          </p:cNvPr>
          <p:cNvSpPr>
            <a:spLocks noGrp="1"/>
          </p:cNvSpPr>
          <p:nvPr>
            <p:ph type="title"/>
          </p:nvPr>
        </p:nvSpPr>
        <p:spPr/>
        <p:txBody>
          <a:bodyPr/>
          <a:lstStyle/>
          <a:p>
            <a:r>
              <a:rPr lang="en-US" dirty="0"/>
              <a:t>Container volumes - advanced</a:t>
            </a:r>
          </a:p>
        </p:txBody>
      </p:sp>
    </p:spTree>
    <p:extLst>
      <p:ext uri="{BB962C8B-B14F-4D97-AF65-F5344CB8AC3E}">
        <p14:creationId xmlns:p14="http://schemas.microsoft.com/office/powerpoint/2010/main" val="34401415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86646F-7EEF-4B21-8E28-EE7EEF53F718}"/>
              </a:ext>
            </a:extLst>
          </p:cNvPr>
          <p:cNvSpPr>
            <a:spLocks noGrp="1"/>
          </p:cNvSpPr>
          <p:nvPr>
            <p:ph type="body" sz="quarter" idx="10"/>
          </p:nvPr>
        </p:nvSpPr>
        <p:spPr/>
        <p:txBody>
          <a:bodyPr/>
          <a:lstStyle/>
          <a:p>
            <a:r>
              <a:rPr lang="en-US" dirty="0"/>
              <a:t>Processes running in containers are isolated from the outside world, e.g.:</a:t>
            </a:r>
          </a:p>
          <a:p>
            <a:pPr lvl="1"/>
            <a:r>
              <a:rPr lang="en-US" dirty="0"/>
              <a:t>No access to docker host filesystem</a:t>
            </a:r>
          </a:p>
          <a:p>
            <a:pPr lvl="1"/>
            <a:r>
              <a:rPr lang="en-US" dirty="0"/>
              <a:t>No access to docker host network</a:t>
            </a:r>
          </a:p>
          <a:p>
            <a:endParaRPr lang="en-US" dirty="0"/>
          </a:p>
          <a:p>
            <a:r>
              <a:rPr lang="en-US" dirty="0"/>
              <a:t>Docker’s networking subsystem is pluggable, using drivers. Several drivers exist by default, and provide core networking functionality e.g.:</a:t>
            </a:r>
          </a:p>
          <a:p>
            <a:pPr lvl="1"/>
            <a:r>
              <a:rPr lang="en-US" b="1" dirty="0"/>
              <a:t>User-defined bridge networks</a:t>
            </a:r>
            <a:r>
              <a:rPr lang="en-US" dirty="0"/>
              <a:t> are best when you need multiple containers to communicate on the same Docker host.</a:t>
            </a:r>
          </a:p>
          <a:p>
            <a:pPr lvl="1"/>
            <a:r>
              <a:rPr lang="en-US" b="1" dirty="0"/>
              <a:t>Host networks</a:t>
            </a:r>
            <a:r>
              <a:rPr lang="en-US" dirty="0"/>
              <a:t> are best when the network stack should not be isolated from the Docker host, but you want other aspects of the container to be isolated.</a:t>
            </a:r>
          </a:p>
          <a:p>
            <a:pPr lvl="1"/>
            <a:r>
              <a:rPr lang="en-US" b="1" dirty="0"/>
              <a:t>Overlay networks</a:t>
            </a:r>
            <a:r>
              <a:rPr lang="en-US" dirty="0"/>
              <a:t> are best when you need containers running on different Docker hosts to communicate, or when multiple applications work together using swarm services.</a:t>
            </a:r>
          </a:p>
          <a:p>
            <a:pPr lvl="1"/>
            <a:r>
              <a:rPr lang="en-US" b="1" dirty="0"/>
              <a:t>Macvlan networks</a:t>
            </a:r>
            <a:r>
              <a:rPr lang="en-US" dirty="0"/>
              <a:t> are best when you are migrating from a VM setup or need your containers to look like physical hosts on your network, each with a unique MAC address.</a:t>
            </a:r>
          </a:p>
          <a:p>
            <a:pPr lvl="1"/>
            <a:r>
              <a:rPr lang="en-US" b="1" dirty="0"/>
              <a:t>Third-party network plugins</a:t>
            </a:r>
            <a:r>
              <a:rPr lang="en-US" dirty="0"/>
              <a:t> allow you to integrate Docker with specialized network stacks.</a:t>
            </a:r>
          </a:p>
          <a:p>
            <a:endParaRPr lang="en-US" dirty="0"/>
          </a:p>
          <a:p>
            <a:endParaRPr lang="en-US" dirty="0"/>
          </a:p>
          <a:p>
            <a:endParaRPr lang="nl-NL" dirty="0"/>
          </a:p>
        </p:txBody>
      </p:sp>
      <p:sp>
        <p:nvSpPr>
          <p:cNvPr id="3" name="Title 2">
            <a:extLst>
              <a:ext uri="{FF2B5EF4-FFF2-40B4-BE49-F238E27FC236}">
                <a16:creationId xmlns:a16="http://schemas.microsoft.com/office/drawing/2014/main" id="{D9EC879C-BE7B-4C13-BDA4-F2753602D97B}"/>
              </a:ext>
            </a:extLst>
          </p:cNvPr>
          <p:cNvSpPr>
            <a:spLocks noGrp="1"/>
          </p:cNvSpPr>
          <p:nvPr>
            <p:ph type="title"/>
          </p:nvPr>
        </p:nvSpPr>
        <p:spPr/>
        <p:txBody>
          <a:bodyPr/>
          <a:lstStyle/>
          <a:p>
            <a:r>
              <a:rPr lang="en-US" dirty="0"/>
              <a:t>Networking (1/2)</a:t>
            </a:r>
            <a:endParaRPr lang="nl-NL" dirty="0"/>
          </a:p>
        </p:txBody>
      </p:sp>
    </p:spTree>
    <p:extLst>
      <p:ext uri="{BB962C8B-B14F-4D97-AF65-F5344CB8AC3E}">
        <p14:creationId xmlns:p14="http://schemas.microsoft.com/office/powerpoint/2010/main" val="5623725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E94A84-B74B-421A-9144-12033C5BCD45}"/>
              </a:ext>
            </a:extLst>
          </p:cNvPr>
          <p:cNvSpPr>
            <a:spLocks noGrp="1"/>
          </p:cNvSpPr>
          <p:nvPr>
            <p:ph type="body" sz="quarter" idx="10"/>
          </p:nvPr>
        </p:nvSpPr>
        <p:spPr>
          <a:xfrm>
            <a:off x="338490" y="677599"/>
            <a:ext cx="4346763" cy="3727076"/>
          </a:xfrm>
        </p:spPr>
        <p:txBody>
          <a:bodyPr/>
          <a:lstStyle/>
          <a:p>
            <a:pPr marL="205226"/>
            <a:r>
              <a:rPr lang="en-US" dirty="0"/>
              <a:t>Webserver to be externally available</a:t>
            </a:r>
          </a:p>
          <a:p>
            <a:pPr marL="205226"/>
            <a:r>
              <a:rPr lang="en-US" dirty="0"/>
              <a:t>Webserver need to communicate to Db</a:t>
            </a:r>
          </a:p>
          <a:p>
            <a:pPr marL="205226"/>
            <a:endParaRPr lang="en-US" dirty="0"/>
          </a:p>
          <a:p>
            <a:pPr marL="205226"/>
            <a:r>
              <a:rPr lang="en-US" dirty="0"/>
              <a:t>Webserver and Db container attached to bridge0 network (</a:t>
            </a:r>
            <a:r>
              <a:rPr lang="en-US" dirty="0" err="1"/>
              <a:t>nat</a:t>
            </a:r>
            <a:r>
              <a:rPr lang="en-US" dirty="0"/>
              <a:t> in windows)</a:t>
            </a:r>
          </a:p>
          <a:p>
            <a:pPr marL="205226"/>
            <a:r>
              <a:rPr lang="en-US" dirty="0"/>
              <a:t>Docker will provide </a:t>
            </a:r>
            <a:r>
              <a:rPr lang="en-US" dirty="0" err="1"/>
              <a:t>ip</a:t>
            </a:r>
            <a:r>
              <a:rPr lang="en-US" dirty="0"/>
              <a:t> addresses</a:t>
            </a:r>
          </a:p>
          <a:p>
            <a:pPr marL="205226"/>
            <a:r>
              <a:rPr lang="en-US" dirty="0"/>
              <a:t>Docker will provide name resolution for container </a:t>
            </a:r>
            <a:r>
              <a:rPr lang="en-US" dirty="0" err="1"/>
              <a:t>ip</a:t>
            </a:r>
            <a:r>
              <a:rPr lang="en-US" dirty="0"/>
              <a:t> addresses based on container name (and instance name)</a:t>
            </a:r>
          </a:p>
          <a:p>
            <a:pPr marL="205226"/>
            <a:r>
              <a:rPr lang="en-US" dirty="0"/>
              <a:t>Webserver port (80) is published on docker host port 32768 (docker run …. -p 32768:80)</a:t>
            </a:r>
          </a:p>
          <a:p>
            <a:pPr marL="205226"/>
            <a:endParaRPr lang="en-US" dirty="0"/>
          </a:p>
        </p:txBody>
      </p:sp>
      <p:sp>
        <p:nvSpPr>
          <p:cNvPr id="3" name="Title 2">
            <a:extLst>
              <a:ext uri="{FF2B5EF4-FFF2-40B4-BE49-F238E27FC236}">
                <a16:creationId xmlns:a16="http://schemas.microsoft.com/office/drawing/2014/main" id="{57C62941-507A-47D9-B879-A0AC6803071F}"/>
              </a:ext>
            </a:extLst>
          </p:cNvPr>
          <p:cNvSpPr>
            <a:spLocks noGrp="1"/>
          </p:cNvSpPr>
          <p:nvPr>
            <p:ph type="title"/>
          </p:nvPr>
        </p:nvSpPr>
        <p:spPr/>
        <p:txBody>
          <a:bodyPr/>
          <a:lstStyle/>
          <a:p>
            <a:r>
              <a:rPr lang="en-US" dirty="0"/>
              <a:t>Networking – Example (2/2)</a:t>
            </a:r>
            <a:endParaRPr lang="nl-NL" dirty="0"/>
          </a:p>
        </p:txBody>
      </p:sp>
      <p:sp>
        <p:nvSpPr>
          <p:cNvPr id="4" name="Rectangle 3">
            <a:extLst>
              <a:ext uri="{FF2B5EF4-FFF2-40B4-BE49-F238E27FC236}">
                <a16:creationId xmlns:a16="http://schemas.microsoft.com/office/drawing/2014/main" id="{7D1CC2AE-6086-4A8D-8965-72F09CCC5159}"/>
              </a:ext>
            </a:extLst>
          </p:cNvPr>
          <p:cNvSpPr/>
          <p:nvPr/>
        </p:nvSpPr>
        <p:spPr>
          <a:xfrm>
            <a:off x="5068305" y="994124"/>
            <a:ext cx="3503488" cy="290491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Docker host</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nl-NL" dirty="0"/>
          </a:p>
        </p:txBody>
      </p:sp>
      <p:sp>
        <p:nvSpPr>
          <p:cNvPr id="5" name="Rectangle 4">
            <a:extLst>
              <a:ext uri="{FF2B5EF4-FFF2-40B4-BE49-F238E27FC236}">
                <a16:creationId xmlns:a16="http://schemas.microsoft.com/office/drawing/2014/main" id="{BC2CA036-223C-4C36-B3A8-6E8A8473AC80}"/>
              </a:ext>
            </a:extLst>
          </p:cNvPr>
          <p:cNvSpPr/>
          <p:nvPr/>
        </p:nvSpPr>
        <p:spPr>
          <a:xfrm>
            <a:off x="5246126" y="1464983"/>
            <a:ext cx="1230924" cy="877527"/>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200" dirty="0"/>
              <a:t>Webserver container (80)</a:t>
            </a:r>
            <a:endParaRPr lang="en-US" sz="1400" dirty="0"/>
          </a:p>
          <a:p>
            <a:pPr algn="ctr"/>
            <a:endParaRPr lang="nl-NL" sz="1600" dirty="0"/>
          </a:p>
        </p:txBody>
      </p:sp>
      <p:sp>
        <p:nvSpPr>
          <p:cNvPr id="7" name="Rectangle 6">
            <a:extLst>
              <a:ext uri="{FF2B5EF4-FFF2-40B4-BE49-F238E27FC236}">
                <a16:creationId xmlns:a16="http://schemas.microsoft.com/office/drawing/2014/main" id="{7E0E18B9-4BBC-4B28-9222-47EFEBC4D742}"/>
              </a:ext>
            </a:extLst>
          </p:cNvPr>
          <p:cNvSpPr/>
          <p:nvPr/>
        </p:nvSpPr>
        <p:spPr>
          <a:xfrm>
            <a:off x="7120419" y="1454252"/>
            <a:ext cx="1230924" cy="888257"/>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200"/>
              <a:t>Backend</a:t>
            </a:r>
            <a:r>
              <a:rPr lang="en-US" sz="1200" dirty="0"/>
              <a:t> container</a:t>
            </a:r>
            <a:r>
              <a:rPr lang="en-US" sz="1200"/>
              <a:t> (80)</a:t>
            </a:r>
            <a:endParaRPr lang="en-US" sz="1600" dirty="0"/>
          </a:p>
          <a:p>
            <a:pPr algn="ctr"/>
            <a:endParaRPr lang="nl-NL" sz="1600" dirty="0"/>
          </a:p>
        </p:txBody>
      </p:sp>
      <p:sp>
        <p:nvSpPr>
          <p:cNvPr id="8" name="Rectangle 7">
            <a:extLst>
              <a:ext uri="{FF2B5EF4-FFF2-40B4-BE49-F238E27FC236}">
                <a16:creationId xmlns:a16="http://schemas.microsoft.com/office/drawing/2014/main" id="{472BAE36-CEE1-4DF8-88E1-46E1ADE47920}"/>
              </a:ext>
            </a:extLst>
          </p:cNvPr>
          <p:cNvSpPr/>
          <p:nvPr/>
        </p:nvSpPr>
        <p:spPr>
          <a:xfrm>
            <a:off x="5629178" y="2054834"/>
            <a:ext cx="464820" cy="28253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a:t>eth</a:t>
            </a:r>
            <a:endParaRPr lang="nl-NL" sz="1200" dirty="0"/>
          </a:p>
        </p:txBody>
      </p:sp>
      <p:sp>
        <p:nvSpPr>
          <p:cNvPr id="9" name="Rectangle 8">
            <a:extLst>
              <a:ext uri="{FF2B5EF4-FFF2-40B4-BE49-F238E27FC236}">
                <a16:creationId xmlns:a16="http://schemas.microsoft.com/office/drawing/2014/main" id="{1B179F7F-3492-4D1A-BF48-8E05444D4008}"/>
              </a:ext>
            </a:extLst>
          </p:cNvPr>
          <p:cNvSpPr/>
          <p:nvPr/>
        </p:nvSpPr>
        <p:spPr>
          <a:xfrm>
            <a:off x="7503471" y="2042847"/>
            <a:ext cx="464820" cy="28253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a:t>eth</a:t>
            </a:r>
            <a:endParaRPr lang="nl-NL" sz="1200" dirty="0"/>
          </a:p>
        </p:txBody>
      </p:sp>
      <p:sp>
        <p:nvSpPr>
          <p:cNvPr id="10" name="Rectangle 9">
            <a:extLst>
              <a:ext uri="{FF2B5EF4-FFF2-40B4-BE49-F238E27FC236}">
                <a16:creationId xmlns:a16="http://schemas.microsoft.com/office/drawing/2014/main" id="{1014DE48-9822-4905-A3D3-8CA1A35C5899}"/>
              </a:ext>
            </a:extLst>
          </p:cNvPr>
          <p:cNvSpPr/>
          <p:nvPr/>
        </p:nvSpPr>
        <p:spPr>
          <a:xfrm>
            <a:off x="5246126" y="2917861"/>
            <a:ext cx="3105217" cy="36986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a:t>bridge0 (webserver 80:32768)</a:t>
            </a:r>
            <a:endParaRPr lang="nl-NL" sz="1400" dirty="0"/>
          </a:p>
        </p:txBody>
      </p:sp>
      <p:sp>
        <p:nvSpPr>
          <p:cNvPr id="11" name="Rectangle 10">
            <a:extLst>
              <a:ext uri="{FF2B5EF4-FFF2-40B4-BE49-F238E27FC236}">
                <a16:creationId xmlns:a16="http://schemas.microsoft.com/office/drawing/2014/main" id="{7839AF03-DB5E-4665-AF9B-B4FA2D068612}"/>
              </a:ext>
            </a:extLst>
          </p:cNvPr>
          <p:cNvSpPr/>
          <p:nvPr/>
        </p:nvSpPr>
        <p:spPr>
          <a:xfrm>
            <a:off x="6566324" y="3616504"/>
            <a:ext cx="464820" cy="28253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a:t>eth</a:t>
            </a:r>
            <a:endParaRPr lang="nl-NL" sz="1200" dirty="0"/>
          </a:p>
        </p:txBody>
      </p:sp>
      <p:cxnSp>
        <p:nvCxnSpPr>
          <p:cNvPr id="13" name="Straight Arrow Connector 12">
            <a:extLst>
              <a:ext uri="{FF2B5EF4-FFF2-40B4-BE49-F238E27FC236}">
                <a16:creationId xmlns:a16="http://schemas.microsoft.com/office/drawing/2014/main" id="{92541990-F4D0-4B6E-B870-09234F8DFC85}"/>
              </a:ext>
            </a:extLst>
          </p:cNvPr>
          <p:cNvCxnSpPr>
            <a:cxnSpLocks/>
            <a:stCxn id="8" idx="2"/>
          </p:cNvCxnSpPr>
          <p:nvPr/>
        </p:nvCxnSpPr>
        <p:spPr>
          <a:xfrm>
            <a:off x="5861588" y="2337373"/>
            <a:ext cx="0" cy="5804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729122F-94D4-4879-A49D-93D4406E3F40}"/>
              </a:ext>
            </a:extLst>
          </p:cNvPr>
          <p:cNvCxnSpPr>
            <a:cxnSpLocks/>
            <a:stCxn id="7" idx="2"/>
          </p:cNvCxnSpPr>
          <p:nvPr/>
        </p:nvCxnSpPr>
        <p:spPr>
          <a:xfrm>
            <a:off x="7735881" y="2342509"/>
            <a:ext cx="0" cy="5753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25FD886-C462-4563-8FF3-A8F1C90C26C8}"/>
              </a:ext>
            </a:extLst>
          </p:cNvPr>
          <p:cNvCxnSpPr>
            <a:stCxn id="10" idx="2"/>
          </p:cNvCxnSpPr>
          <p:nvPr/>
        </p:nvCxnSpPr>
        <p:spPr>
          <a:xfrm flipH="1">
            <a:off x="6798734" y="3287730"/>
            <a:ext cx="1" cy="3287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396BC499-DEE5-413B-A115-D78DF2C1CF3D}"/>
              </a:ext>
            </a:extLst>
          </p:cNvPr>
          <p:cNvCxnSpPr>
            <a:cxnSpLocks/>
          </p:cNvCxnSpPr>
          <p:nvPr/>
        </p:nvCxnSpPr>
        <p:spPr>
          <a:xfrm flipH="1" flipV="1">
            <a:off x="6820049" y="3899045"/>
            <a:ext cx="300370" cy="405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531C6393-895A-4478-9341-653A66163CF8}"/>
              </a:ext>
            </a:extLst>
          </p:cNvPr>
          <p:cNvSpPr txBox="1"/>
          <p:nvPr/>
        </p:nvSpPr>
        <p:spPr>
          <a:xfrm>
            <a:off x="7079535" y="4041071"/>
            <a:ext cx="847872" cy="416104"/>
          </a:xfrm>
          <a:prstGeom prst="rect">
            <a:avLst/>
          </a:prstGeom>
          <a:noFill/>
          <a:ln>
            <a:noFill/>
          </a:ln>
        </p:spPr>
        <p:txBody>
          <a:bodyPr wrap="none" lIns="117208" tIns="58604" rIns="117208" bIns="58604" rtlCol="0" anchor="ctr">
            <a:normAutofit/>
          </a:bodyPr>
          <a:lstStyle/>
          <a:p>
            <a:r>
              <a:rPr lang="en-US" sz="1600" dirty="0">
                <a:solidFill>
                  <a:schemeClr val="tx1">
                    <a:lumMod val="50000"/>
                  </a:schemeClr>
                </a:solidFill>
              </a:rPr>
              <a:t>32768</a:t>
            </a:r>
            <a:endParaRPr lang="nl-NL" sz="1600" dirty="0">
              <a:solidFill>
                <a:schemeClr val="tx1">
                  <a:lumMod val="50000"/>
                </a:schemeClr>
              </a:solidFill>
            </a:endParaRPr>
          </a:p>
        </p:txBody>
      </p:sp>
    </p:spTree>
    <p:extLst>
      <p:ext uri="{BB962C8B-B14F-4D97-AF65-F5344CB8AC3E}">
        <p14:creationId xmlns:p14="http://schemas.microsoft.com/office/powerpoint/2010/main" val="33687203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BAA255-573F-4174-A01B-2E9262A279D7}"/>
              </a:ext>
            </a:extLst>
          </p:cNvPr>
          <p:cNvSpPr>
            <a:spLocks noGrp="1"/>
          </p:cNvSpPr>
          <p:nvPr>
            <p:ph type="body" sz="quarter" idx="10"/>
          </p:nvPr>
        </p:nvSpPr>
        <p:spPr/>
        <p:txBody>
          <a:bodyPr/>
          <a:lstStyle/>
          <a:p>
            <a:pPr marL="342900" indent="-342900">
              <a:buFont typeface="+mj-lt"/>
              <a:buAutoNum type="arabicPeriod"/>
            </a:pPr>
            <a:r>
              <a:rPr lang="en-US" dirty="0"/>
              <a:t>Required files: </a:t>
            </a:r>
            <a:r>
              <a:rPr lang="en-US" dirty="0">
                <a:hlinkClick r:id="rId2"/>
              </a:rPr>
              <a:t>https://github.com/josibb/dockertraining1.git</a:t>
            </a:r>
            <a:endParaRPr lang="en-US" dirty="0"/>
          </a:p>
          <a:p>
            <a:pPr marL="342900" indent="-342900">
              <a:buFont typeface="+mj-lt"/>
              <a:buAutoNum type="arabicPeriod"/>
            </a:pPr>
            <a:r>
              <a:rPr lang="en-US" dirty="0"/>
              <a:t>List the configured networks using the docker network command; Verify the </a:t>
            </a:r>
            <a:r>
              <a:rPr lang="en-US" dirty="0" err="1"/>
              <a:t>nat</a:t>
            </a:r>
            <a:r>
              <a:rPr lang="en-US" dirty="0"/>
              <a:t> network is listed</a:t>
            </a:r>
          </a:p>
          <a:p>
            <a:pPr marL="342900" indent="-342900">
              <a:buFont typeface="+mj-lt"/>
              <a:buAutoNum type="arabicPeriod"/>
            </a:pPr>
            <a:r>
              <a:rPr lang="en-US" dirty="0"/>
              <a:t>Start a (</a:t>
            </a:r>
            <a:r>
              <a:rPr lang="en-US" dirty="0" err="1"/>
              <a:t>iis</a:t>
            </a:r>
            <a:r>
              <a:rPr lang="en-US" dirty="0"/>
              <a:t>-frontend) container (image=</a:t>
            </a:r>
            <a:r>
              <a:rPr lang="en-US" dirty="0" err="1"/>
              <a:t>nanoserver</a:t>
            </a:r>
            <a:r>
              <a:rPr lang="en-US" dirty="0"/>
              <a:t>/</a:t>
            </a:r>
            <a:r>
              <a:rPr lang="en-US" dirty="0" err="1"/>
              <a:t>iis</a:t>
            </a:r>
            <a:r>
              <a:rPr lang="en-US" dirty="0"/>
              <a:t>), connect it to network ‘</a:t>
            </a:r>
            <a:r>
              <a:rPr lang="en-US" dirty="0" err="1"/>
              <a:t>nat</a:t>
            </a:r>
            <a:r>
              <a:rPr lang="en-US" dirty="0"/>
              <a:t>’ and publish port 80</a:t>
            </a:r>
            <a:br>
              <a:rPr lang="en-US" dirty="0"/>
            </a:br>
            <a:r>
              <a:rPr lang="en-US" dirty="0"/>
              <a:t>*</a:t>
            </a:r>
            <a:r>
              <a:rPr lang="en-US" sz="1100" i="1" dirty="0"/>
              <a:t>(this image cannot natively be used on server 2019, you’ll have to add the following parameter to the run command: “–isolation=</a:t>
            </a:r>
            <a:r>
              <a:rPr lang="en-US" sz="1100" i="1" dirty="0" err="1"/>
              <a:t>hyperv</a:t>
            </a:r>
            <a:r>
              <a:rPr lang="en-US" sz="1100" i="1" dirty="0"/>
              <a:t>”</a:t>
            </a:r>
            <a:r>
              <a:rPr lang="en-US" sz="1100" dirty="0"/>
              <a:t> </a:t>
            </a:r>
            <a:endParaRPr lang="en-US" dirty="0"/>
          </a:p>
          <a:p>
            <a:pPr marL="342900" indent="-342900">
              <a:buFont typeface="+mj-lt"/>
              <a:buAutoNum type="arabicPeriod"/>
            </a:pPr>
            <a:r>
              <a:rPr lang="en-US" dirty="0"/>
              <a:t>Verify that the published port is mapped to the container:80 port by navigating to (IE) </a:t>
            </a:r>
            <a:r>
              <a:rPr lang="en-US" dirty="0">
                <a:hlinkClick r:id="rId3"/>
              </a:rPr>
              <a:t>http://127.0.0.1:publishedPort</a:t>
            </a:r>
            <a:r>
              <a:rPr lang="en-US" dirty="0"/>
              <a:t>. The </a:t>
            </a:r>
            <a:r>
              <a:rPr lang="en-US" dirty="0" err="1"/>
              <a:t>iis</a:t>
            </a:r>
            <a:r>
              <a:rPr lang="en-US" dirty="0"/>
              <a:t> welcome-page should be displayed. (published port can be found listing the running containers or docker port)</a:t>
            </a:r>
          </a:p>
          <a:p>
            <a:pPr marL="342900" indent="-342900">
              <a:buFont typeface="+mj-lt"/>
              <a:buAutoNum type="arabicPeriod"/>
            </a:pPr>
            <a:r>
              <a:rPr lang="en-US" dirty="0"/>
              <a:t>Inspect the </a:t>
            </a:r>
            <a:r>
              <a:rPr lang="en-US" dirty="0" err="1"/>
              <a:t>nat</a:t>
            </a:r>
            <a:r>
              <a:rPr lang="en-US" dirty="0"/>
              <a:t> network using docker network inspect. The frontend container must be listed as attached</a:t>
            </a:r>
          </a:p>
          <a:p>
            <a:pPr marL="342900" indent="-342900">
              <a:buFont typeface="+mj-lt"/>
              <a:buAutoNum type="arabicPeriod"/>
            </a:pPr>
            <a:r>
              <a:rPr lang="en-US" dirty="0"/>
              <a:t>Start a backend container (image=lab2) with name ‘backend’ and connect it to network ‘</a:t>
            </a:r>
            <a:r>
              <a:rPr lang="en-US" dirty="0" err="1"/>
              <a:t>nat</a:t>
            </a:r>
            <a:r>
              <a:rPr lang="en-US" dirty="0"/>
              <a:t>’</a:t>
            </a:r>
          </a:p>
          <a:p>
            <a:pPr marL="342900" indent="-342900">
              <a:buFont typeface="+mj-lt"/>
              <a:buAutoNum type="arabicPeriod"/>
            </a:pPr>
            <a:r>
              <a:rPr lang="en-US" dirty="0"/>
              <a:t>Open a (</a:t>
            </a:r>
            <a:r>
              <a:rPr lang="en-US" dirty="0" err="1"/>
              <a:t>cmd</a:t>
            </a:r>
            <a:r>
              <a:rPr lang="en-US" dirty="0"/>
              <a:t> ) shell in the frontend container and ping the backend container using it’s name</a:t>
            </a:r>
          </a:p>
          <a:p>
            <a:pPr marL="0" indent="0">
              <a:buNone/>
            </a:pPr>
            <a:endParaRPr lang="en-US" dirty="0"/>
          </a:p>
          <a:p>
            <a:pPr lvl="1"/>
            <a:endParaRPr lang="en-US" dirty="0"/>
          </a:p>
          <a:p>
            <a:endParaRPr lang="nl-NL" dirty="0"/>
          </a:p>
        </p:txBody>
      </p:sp>
      <p:sp>
        <p:nvSpPr>
          <p:cNvPr id="3" name="Title 2">
            <a:extLst>
              <a:ext uri="{FF2B5EF4-FFF2-40B4-BE49-F238E27FC236}">
                <a16:creationId xmlns:a16="http://schemas.microsoft.com/office/drawing/2014/main" id="{0E91CA59-58DD-4FE5-89AC-01077FC58B3C}"/>
              </a:ext>
            </a:extLst>
          </p:cNvPr>
          <p:cNvSpPr>
            <a:spLocks noGrp="1"/>
          </p:cNvSpPr>
          <p:nvPr>
            <p:ph type="title"/>
          </p:nvPr>
        </p:nvSpPr>
        <p:spPr/>
        <p:txBody>
          <a:bodyPr/>
          <a:lstStyle/>
          <a:p>
            <a:r>
              <a:rPr lang="en-US" dirty="0"/>
              <a:t>Lab 4: Networking</a:t>
            </a:r>
            <a:endParaRPr lang="nl-NL" dirty="0"/>
          </a:p>
        </p:txBody>
      </p:sp>
    </p:spTree>
    <p:extLst>
      <p:ext uri="{BB962C8B-B14F-4D97-AF65-F5344CB8AC3E}">
        <p14:creationId xmlns:p14="http://schemas.microsoft.com/office/powerpoint/2010/main" val="38991317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BEF1A81-DEF1-4074-AF0B-2CA5BCEC4AB6}"/>
              </a:ext>
            </a:extLst>
          </p:cNvPr>
          <p:cNvSpPr>
            <a:spLocks noGrp="1"/>
          </p:cNvSpPr>
          <p:nvPr>
            <p:ph type="body" sz="quarter" idx="10"/>
          </p:nvPr>
        </p:nvSpPr>
        <p:spPr/>
        <p:txBody>
          <a:bodyPr/>
          <a:lstStyle/>
          <a:p>
            <a:r>
              <a:rPr lang="en-US" dirty="0"/>
              <a:t>Compose is a tool for defining and running multi-container Docker applications</a:t>
            </a:r>
          </a:p>
          <a:p>
            <a:r>
              <a:rPr lang="en-US" dirty="0"/>
              <a:t>YAML file to configure your application’s services</a:t>
            </a:r>
          </a:p>
          <a:p>
            <a:r>
              <a:rPr lang="en-US" dirty="0"/>
              <a:t>Create and start/stop/build/restore all services from your configuration with a single command</a:t>
            </a:r>
          </a:p>
          <a:p>
            <a:r>
              <a:rPr lang="en-US" dirty="0"/>
              <a:t>Multiple instances of a application can be separated on single host by using project names (DEV,TST </a:t>
            </a:r>
            <a:r>
              <a:rPr lang="en-US" dirty="0" err="1"/>
              <a:t>etc</a:t>
            </a:r>
            <a:r>
              <a:rPr lang="en-US" dirty="0"/>
              <a:t>)</a:t>
            </a:r>
          </a:p>
          <a:p>
            <a:r>
              <a:rPr lang="en-US" dirty="0"/>
              <a:t>Common use cases</a:t>
            </a:r>
          </a:p>
          <a:p>
            <a:pPr lvl="1"/>
            <a:r>
              <a:rPr lang="en-US" dirty="0"/>
              <a:t>Simple creation of (development) environments</a:t>
            </a:r>
          </a:p>
          <a:p>
            <a:pPr lvl="1"/>
            <a:r>
              <a:rPr lang="en-US" dirty="0"/>
              <a:t>Automated testing (create application, run tests, stop application)</a:t>
            </a:r>
          </a:p>
          <a:p>
            <a:pPr lvl="1"/>
            <a:r>
              <a:rPr lang="en-US" dirty="0"/>
              <a:t>Deployments to (external) host</a:t>
            </a:r>
          </a:p>
        </p:txBody>
      </p:sp>
      <p:sp>
        <p:nvSpPr>
          <p:cNvPr id="3" name="Title 2">
            <a:extLst>
              <a:ext uri="{FF2B5EF4-FFF2-40B4-BE49-F238E27FC236}">
                <a16:creationId xmlns:a16="http://schemas.microsoft.com/office/drawing/2014/main" id="{917068DD-34F7-4C4D-92E0-89031FDDA666}"/>
              </a:ext>
            </a:extLst>
          </p:cNvPr>
          <p:cNvSpPr>
            <a:spLocks noGrp="1"/>
          </p:cNvSpPr>
          <p:nvPr>
            <p:ph type="title"/>
          </p:nvPr>
        </p:nvSpPr>
        <p:spPr/>
        <p:txBody>
          <a:bodyPr/>
          <a:lstStyle/>
          <a:p>
            <a:r>
              <a:rPr lang="en-US" dirty="0"/>
              <a:t>Docker compose</a:t>
            </a:r>
            <a:endParaRPr lang="nl-NL" dirty="0"/>
          </a:p>
        </p:txBody>
      </p:sp>
    </p:spTree>
    <p:extLst>
      <p:ext uri="{BB962C8B-B14F-4D97-AF65-F5344CB8AC3E}">
        <p14:creationId xmlns:p14="http://schemas.microsoft.com/office/powerpoint/2010/main" val="31961255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46B9DB4-623D-42D7-AA4C-5DAB70FC435F}"/>
              </a:ext>
            </a:extLst>
          </p:cNvPr>
          <p:cNvSpPr>
            <a:spLocks noGrp="1"/>
          </p:cNvSpPr>
          <p:nvPr>
            <p:ph type="body" sz="quarter" idx="10"/>
          </p:nvPr>
        </p:nvSpPr>
        <p:spPr/>
        <p:txBody>
          <a:bodyPr/>
          <a:lstStyle/>
          <a:p>
            <a:r>
              <a:rPr lang="en-US" dirty="0"/>
              <a:t>Specifies all configuration and services (containers) for an application e.g.</a:t>
            </a:r>
          </a:p>
          <a:p>
            <a:pPr lvl="1"/>
            <a:r>
              <a:rPr lang="en-US" dirty="0"/>
              <a:t>Image builds</a:t>
            </a:r>
          </a:p>
          <a:p>
            <a:pPr lvl="1"/>
            <a:r>
              <a:rPr lang="en-US" dirty="0"/>
              <a:t>Networks</a:t>
            </a:r>
          </a:p>
          <a:p>
            <a:pPr lvl="1"/>
            <a:r>
              <a:rPr lang="en-US" dirty="0"/>
              <a:t>Published ports</a:t>
            </a:r>
          </a:p>
          <a:p>
            <a:pPr lvl="1"/>
            <a:r>
              <a:rPr lang="en-US" dirty="0"/>
              <a:t>Container runtime options</a:t>
            </a:r>
          </a:p>
          <a:p>
            <a:pPr lvl="1"/>
            <a:endParaRPr lang="en-US" dirty="0"/>
          </a:p>
          <a:p>
            <a:r>
              <a:rPr lang="en-US" dirty="0"/>
              <a:t>Docker-compose file format is versioned (latest version 3.6) and features are added</a:t>
            </a:r>
          </a:p>
          <a:p>
            <a:r>
              <a:rPr lang="en-US" dirty="0"/>
              <a:t>Reference:</a:t>
            </a:r>
          </a:p>
          <a:p>
            <a:pPr lvl="1"/>
            <a:r>
              <a:rPr lang="en-US" dirty="0"/>
              <a:t>https://docs.docker.com/compose/overview/</a:t>
            </a:r>
          </a:p>
          <a:p>
            <a:pPr lvl="1"/>
            <a:r>
              <a:rPr lang="en-US" dirty="0"/>
              <a:t>https://docs.docker.com/compose/compose-file/</a:t>
            </a:r>
          </a:p>
          <a:p>
            <a:endParaRPr lang="en-US" dirty="0"/>
          </a:p>
          <a:p>
            <a:endParaRPr lang="nl-NL" dirty="0"/>
          </a:p>
        </p:txBody>
      </p:sp>
      <p:sp>
        <p:nvSpPr>
          <p:cNvPr id="3" name="Title 2">
            <a:extLst>
              <a:ext uri="{FF2B5EF4-FFF2-40B4-BE49-F238E27FC236}">
                <a16:creationId xmlns:a16="http://schemas.microsoft.com/office/drawing/2014/main" id="{E16CDCF5-7A51-47B7-85B1-645D62997F7E}"/>
              </a:ext>
            </a:extLst>
          </p:cNvPr>
          <p:cNvSpPr>
            <a:spLocks noGrp="1"/>
          </p:cNvSpPr>
          <p:nvPr>
            <p:ph type="title"/>
          </p:nvPr>
        </p:nvSpPr>
        <p:spPr/>
        <p:txBody>
          <a:bodyPr/>
          <a:lstStyle/>
          <a:p>
            <a:r>
              <a:rPr lang="en-US" dirty="0"/>
              <a:t>Docker compose - YAML</a:t>
            </a:r>
            <a:endParaRPr lang="nl-NL" dirty="0"/>
          </a:p>
        </p:txBody>
      </p:sp>
    </p:spTree>
    <p:extLst>
      <p:ext uri="{BB962C8B-B14F-4D97-AF65-F5344CB8AC3E}">
        <p14:creationId xmlns:p14="http://schemas.microsoft.com/office/powerpoint/2010/main" val="6511866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54A45F-A251-46BE-8BE4-393A0577B2CD}"/>
              </a:ext>
            </a:extLst>
          </p:cNvPr>
          <p:cNvSpPr>
            <a:spLocks noGrp="1"/>
          </p:cNvSpPr>
          <p:nvPr>
            <p:ph type="body" sz="quarter" idx="10"/>
          </p:nvPr>
        </p:nvSpPr>
        <p:spPr/>
        <p:txBody>
          <a:bodyPr/>
          <a:lstStyle/>
          <a:p>
            <a:pPr marL="0" indent="0">
              <a:buNone/>
            </a:pPr>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sz="1000" dirty="0"/>
              <a:t>Reference:</a:t>
            </a:r>
          </a:p>
          <a:p>
            <a:pPr marL="0" indent="0">
              <a:buNone/>
            </a:pPr>
            <a:endParaRPr lang="nl-NL" dirty="0"/>
          </a:p>
        </p:txBody>
      </p:sp>
      <p:sp>
        <p:nvSpPr>
          <p:cNvPr id="3" name="Title 2">
            <a:extLst>
              <a:ext uri="{FF2B5EF4-FFF2-40B4-BE49-F238E27FC236}">
                <a16:creationId xmlns:a16="http://schemas.microsoft.com/office/drawing/2014/main" id="{2958E33E-CB16-4C12-ABFF-915A040DFAC0}"/>
              </a:ext>
            </a:extLst>
          </p:cNvPr>
          <p:cNvSpPr>
            <a:spLocks noGrp="1"/>
          </p:cNvSpPr>
          <p:nvPr>
            <p:ph type="title"/>
          </p:nvPr>
        </p:nvSpPr>
        <p:spPr/>
        <p:txBody>
          <a:bodyPr/>
          <a:lstStyle/>
          <a:p>
            <a:r>
              <a:rPr lang="en-US" dirty="0"/>
              <a:t>Docker compose – YAML example(s)</a:t>
            </a:r>
            <a:endParaRPr lang="nl-NL" dirty="0"/>
          </a:p>
        </p:txBody>
      </p:sp>
      <p:sp>
        <p:nvSpPr>
          <p:cNvPr id="4" name="Rectangle 3">
            <a:extLst>
              <a:ext uri="{FF2B5EF4-FFF2-40B4-BE49-F238E27FC236}">
                <a16:creationId xmlns:a16="http://schemas.microsoft.com/office/drawing/2014/main" id="{E8D93210-79AA-44B4-A30E-48FB8293D29D}"/>
              </a:ext>
            </a:extLst>
          </p:cNvPr>
          <p:cNvSpPr/>
          <p:nvPr/>
        </p:nvSpPr>
        <p:spPr>
          <a:xfrm>
            <a:off x="3328886" y="1375996"/>
            <a:ext cx="2202472" cy="21802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050" dirty="0"/>
              <a:t>version: '3'</a:t>
            </a:r>
          </a:p>
          <a:p>
            <a:endParaRPr lang="nl-NL" sz="1050" dirty="0"/>
          </a:p>
          <a:p>
            <a:r>
              <a:rPr lang="nl-NL" sz="1050" dirty="0"/>
              <a:t>services:</a:t>
            </a:r>
          </a:p>
          <a:p>
            <a:r>
              <a:rPr lang="nl-NL" sz="1050" dirty="0"/>
              <a:t>  frontend.web:</a:t>
            </a:r>
          </a:p>
          <a:p>
            <a:r>
              <a:rPr lang="nl-NL" sz="1050" dirty="0"/>
              <a:t>    image: frontendweb</a:t>
            </a:r>
          </a:p>
          <a:p>
            <a:r>
              <a:rPr lang="nl-NL" sz="1050" dirty="0"/>
              <a:t>    ports:</a:t>
            </a:r>
          </a:p>
          <a:p>
            <a:r>
              <a:rPr lang="nl-NL" sz="1050" dirty="0"/>
              <a:t>      - "80"</a:t>
            </a:r>
          </a:p>
          <a:p>
            <a:r>
              <a:rPr lang="nl-NL" sz="1050" dirty="0"/>
              <a:t>    depends_on:</a:t>
            </a:r>
          </a:p>
          <a:p>
            <a:r>
              <a:rPr lang="nl-NL" sz="1050" dirty="0"/>
              <a:t>      - backend.web</a:t>
            </a:r>
          </a:p>
          <a:p>
            <a:endParaRPr lang="nl-NL" sz="1050" dirty="0"/>
          </a:p>
          <a:p>
            <a:r>
              <a:rPr lang="nl-NL" sz="1050" dirty="0"/>
              <a:t>  backend.web:</a:t>
            </a:r>
          </a:p>
          <a:p>
            <a:r>
              <a:rPr lang="nl-NL" sz="1050" dirty="0"/>
              <a:t>    image: backendweb</a:t>
            </a:r>
          </a:p>
          <a:p>
            <a:endParaRPr lang="nl-NL" sz="1050" dirty="0"/>
          </a:p>
        </p:txBody>
      </p:sp>
      <p:sp>
        <p:nvSpPr>
          <p:cNvPr id="5" name="Rectangle 4">
            <a:extLst>
              <a:ext uri="{FF2B5EF4-FFF2-40B4-BE49-F238E27FC236}">
                <a16:creationId xmlns:a16="http://schemas.microsoft.com/office/drawing/2014/main" id="{132C696A-64DF-4664-BE76-6D0583D8A620}"/>
              </a:ext>
            </a:extLst>
          </p:cNvPr>
          <p:cNvSpPr/>
          <p:nvPr/>
        </p:nvSpPr>
        <p:spPr>
          <a:xfrm>
            <a:off x="6342451" y="1375996"/>
            <a:ext cx="2202472" cy="30686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100" dirty="0"/>
              <a:t>version: '3'</a:t>
            </a:r>
          </a:p>
          <a:p>
            <a:endParaRPr lang="nl-NL" sz="1100" dirty="0"/>
          </a:p>
          <a:p>
            <a:r>
              <a:rPr lang="nl-NL" sz="1100" dirty="0"/>
              <a:t>services:</a:t>
            </a:r>
          </a:p>
          <a:p>
            <a:r>
              <a:rPr lang="nl-NL" sz="1100" dirty="0"/>
              <a:t>  frontend.web:</a:t>
            </a:r>
          </a:p>
          <a:p>
            <a:r>
              <a:rPr lang="nl-NL" sz="1100" dirty="0"/>
              <a:t>    build:</a:t>
            </a:r>
          </a:p>
          <a:p>
            <a:r>
              <a:rPr lang="nl-NL" sz="1100" dirty="0"/>
              <a:t>      context: .\FrontEnd.Web</a:t>
            </a:r>
          </a:p>
          <a:p>
            <a:r>
              <a:rPr lang="nl-NL" sz="1100" dirty="0"/>
              <a:t>      dockerfile: Dockerfile</a:t>
            </a:r>
          </a:p>
          <a:p>
            <a:r>
              <a:rPr lang="nl-NL" sz="1100" dirty="0"/>
              <a:t>    image: frontendweb</a:t>
            </a:r>
          </a:p>
          <a:p>
            <a:r>
              <a:rPr lang="nl-NL" sz="1100" dirty="0"/>
              <a:t>    ports:</a:t>
            </a:r>
          </a:p>
          <a:p>
            <a:r>
              <a:rPr lang="nl-NL" sz="1100" dirty="0"/>
              <a:t>      - "80"</a:t>
            </a:r>
          </a:p>
          <a:p>
            <a:r>
              <a:rPr lang="nl-NL" sz="1100" dirty="0"/>
              <a:t>    depends_on:</a:t>
            </a:r>
          </a:p>
          <a:p>
            <a:r>
              <a:rPr lang="nl-NL" sz="1100" dirty="0"/>
              <a:t>      - backend.web</a:t>
            </a:r>
          </a:p>
          <a:p>
            <a:endParaRPr lang="nl-NL" sz="1100" dirty="0"/>
          </a:p>
          <a:p>
            <a:r>
              <a:rPr lang="nl-NL" sz="1100" dirty="0"/>
              <a:t>  backend.web:</a:t>
            </a:r>
          </a:p>
          <a:p>
            <a:r>
              <a:rPr lang="nl-NL" sz="1100" dirty="0"/>
              <a:t>    build:</a:t>
            </a:r>
          </a:p>
          <a:p>
            <a:r>
              <a:rPr lang="nl-NL" sz="1100" dirty="0"/>
              <a:t>      context: .\BackEnd.Web</a:t>
            </a:r>
          </a:p>
          <a:p>
            <a:r>
              <a:rPr lang="nl-NL" sz="1100" dirty="0"/>
              <a:t>      dockerfile: Dockerfile</a:t>
            </a:r>
          </a:p>
          <a:p>
            <a:r>
              <a:rPr lang="nl-NL" sz="1100" dirty="0"/>
              <a:t>    image: backendweb</a:t>
            </a:r>
          </a:p>
        </p:txBody>
      </p:sp>
      <p:sp>
        <p:nvSpPr>
          <p:cNvPr id="6" name="Rectangle 5">
            <a:extLst>
              <a:ext uri="{FF2B5EF4-FFF2-40B4-BE49-F238E27FC236}">
                <a16:creationId xmlns:a16="http://schemas.microsoft.com/office/drawing/2014/main" id="{0E0A17B1-9C79-46D8-B746-AB884742B8B2}"/>
              </a:ext>
            </a:extLst>
          </p:cNvPr>
          <p:cNvSpPr/>
          <p:nvPr/>
        </p:nvSpPr>
        <p:spPr>
          <a:xfrm>
            <a:off x="457187" y="1375996"/>
            <a:ext cx="2202472" cy="21802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NL" sz="1000" dirty="0"/>
              <a:t>version: '3'</a:t>
            </a:r>
          </a:p>
          <a:p>
            <a:endParaRPr lang="nl-NL" sz="1000" dirty="0"/>
          </a:p>
          <a:p>
            <a:r>
              <a:rPr lang="nl-NL" sz="1000" dirty="0"/>
              <a:t>services:</a:t>
            </a:r>
          </a:p>
          <a:p>
            <a:r>
              <a:rPr lang="nl-NL" sz="1000" dirty="0"/>
              <a:t>  frontend.web:</a:t>
            </a:r>
          </a:p>
          <a:p>
            <a:r>
              <a:rPr lang="nl-NL" sz="1000" dirty="0"/>
              <a:t>    image: frontendweb</a:t>
            </a:r>
          </a:p>
          <a:p>
            <a:r>
              <a:rPr lang="nl-NL" sz="1000" dirty="0"/>
              <a:t>    build:</a:t>
            </a:r>
          </a:p>
          <a:p>
            <a:r>
              <a:rPr lang="nl-NL" sz="1000" dirty="0"/>
              <a:t>      context: .\FrontEnd.Web</a:t>
            </a:r>
          </a:p>
          <a:p>
            <a:r>
              <a:rPr lang="nl-NL" sz="1000" dirty="0"/>
              <a:t>      dockerfile: Dockerfile</a:t>
            </a:r>
          </a:p>
          <a:p>
            <a:endParaRPr lang="nl-NL" sz="1000" dirty="0"/>
          </a:p>
          <a:p>
            <a:r>
              <a:rPr lang="nl-NL" sz="1000" dirty="0"/>
              <a:t>  backend.web:</a:t>
            </a:r>
          </a:p>
          <a:p>
            <a:r>
              <a:rPr lang="nl-NL" sz="1000" dirty="0"/>
              <a:t>    image: backendweb</a:t>
            </a:r>
          </a:p>
          <a:p>
            <a:r>
              <a:rPr lang="nl-NL" sz="1000" dirty="0"/>
              <a:t>    build:</a:t>
            </a:r>
          </a:p>
          <a:p>
            <a:r>
              <a:rPr lang="nl-NL" sz="1000" dirty="0"/>
              <a:t>      context: .\BackEnd.Web</a:t>
            </a:r>
          </a:p>
          <a:p>
            <a:r>
              <a:rPr lang="nl-NL" sz="1000" dirty="0"/>
              <a:t>      dockerfile: Dockerfile</a:t>
            </a:r>
          </a:p>
        </p:txBody>
      </p:sp>
      <p:sp>
        <p:nvSpPr>
          <p:cNvPr id="7" name="Rectangle 6">
            <a:extLst>
              <a:ext uri="{FF2B5EF4-FFF2-40B4-BE49-F238E27FC236}">
                <a16:creationId xmlns:a16="http://schemas.microsoft.com/office/drawing/2014/main" id="{52D1FCEC-DDE9-478C-8D26-313E17AACC01}"/>
              </a:ext>
            </a:extLst>
          </p:cNvPr>
          <p:cNvSpPr/>
          <p:nvPr/>
        </p:nvSpPr>
        <p:spPr>
          <a:xfrm>
            <a:off x="3328886" y="1116623"/>
            <a:ext cx="2202472" cy="25937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900" dirty="0"/>
              <a:t>YAML to start application</a:t>
            </a:r>
            <a:endParaRPr lang="nl-NL" sz="900" dirty="0"/>
          </a:p>
        </p:txBody>
      </p:sp>
      <p:sp>
        <p:nvSpPr>
          <p:cNvPr id="8" name="Rectangle 7">
            <a:extLst>
              <a:ext uri="{FF2B5EF4-FFF2-40B4-BE49-F238E27FC236}">
                <a16:creationId xmlns:a16="http://schemas.microsoft.com/office/drawing/2014/main" id="{14B79019-E874-439E-8D22-BCD32113E3B8}"/>
              </a:ext>
            </a:extLst>
          </p:cNvPr>
          <p:cNvSpPr/>
          <p:nvPr/>
        </p:nvSpPr>
        <p:spPr>
          <a:xfrm>
            <a:off x="457187" y="1116622"/>
            <a:ext cx="2202472" cy="25937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900" dirty="0"/>
              <a:t>YAML to build application images</a:t>
            </a:r>
            <a:endParaRPr lang="nl-NL" sz="900" dirty="0"/>
          </a:p>
        </p:txBody>
      </p:sp>
      <p:sp>
        <p:nvSpPr>
          <p:cNvPr id="9" name="Rectangle 8">
            <a:extLst>
              <a:ext uri="{FF2B5EF4-FFF2-40B4-BE49-F238E27FC236}">
                <a16:creationId xmlns:a16="http://schemas.microsoft.com/office/drawing/2014/main" id="{724DAEED-70A7-42FD-8C6C-F6E52339AE84}"/>
              </a:ext>
            </a:extLst>
          </p:cNvPr>
          <p:cNvSpPr/>
          <p:nvPr/>
        </p:nvSpPr>
        <p:spPr>
          <a:xfrm>
            <a:off x="6342450" y="1116623"/>
            <a:ext cx="2202472" cy="25937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900" dirty="0"/>
              <a:t>YAML (combined)</a:t>
            </a:r>
            <a:endParaRPr lang="nl-NL" sz="900" dirty="0"/>
          </a:p>
        </p:txBody>
      </p:sp>
      <p:graphicFrame>
        <p:nvGraphicFramePr>
          <p:cNvPr id="10" name="Object 9">
            <a:extLst>
              <a:ext uri="{FF2B5EF4-FFF2-40B4-BE49-F238E27FC236}">
                <a16:creationId xmlns:a16="http://schemas.microsoft.com/office/drawing/2014/main" id="{3D790802-1293-48EA-A4C5-EE207DC00B13}"/>
              </a:ext>
            </a:extLst>
          </p:cNvPr>
          <p:cNvGraphicFramePr>
            <a:graphicFrameLocks noChangeAspect="1"/>
          </p:cNvGraphicFramePr>
          <p:nvPr>
            <p:extLst>
              <p:ext uri="{D42A27DB-BD31-4B8C-83A1-F6EECF244321}">
                <p14:modId xmlns:p14="http://schemas.microsoft.com/office/powerpoint/2010/main" val="1318383265"/>
              </p:ext>
            </p:extLst>
          </p:nvPr>
        </p:nvGraphicFramePr>
        <p:xfrm>
          <a:off x="346956" y="3951467"/>
          <a:ext cx="914400" cy="815975"/>
        </p:xfrm>
        <a:graphic>
          <a:graphicData uri="http://schemas.openxmlformats.org/presentationml/2006/ole">
            <mc:AlternateContent xmlns:mc="http://schemas.openxmlformats.org/markup-compatibility/2006">
              <mc:Choice xmlns:v="urn:schemas-microsoft-com:vml" Requires="v">
                <p:oleObj spid="_x0000_s1026" name="Wordpad Document" showAsIcon="1" r:id="rId3" imgW="914400" imgH="816480" progId="WordPad.Document.1">
                  <p:embed/>
                </p:oleObj>
              </mc:Choice>
              <mc:Fallback>
                <p:oleObj name="Wordpad Document" showAsIcon="1" r:id="rId3" imgW="914400" imgH="816480" progId="WordPad.Document.1">
                  <p:embed/>
                  <p:pic>
                    <p:nvPicPr>
                      <p:cNvPr id="10" name="Object 9">
                        <a:extLst>
                          <a:ext uri="{FF2B5EF4-FFF2-40B4-BE49-F238E27FC236}">
                            <a16:creationId xmlns:a16="http://schemas.microsoft.com/office/drawing/2014/main" id="{3D790802-1293-48EA-A4C5-EE207DC00B13}"/>
                          </a:ext>
                        </a:extLst>
                      </p:cNvPr>
                      <p:cNvPicPr/>
                      <p:nvPr/>
                    </p:nvPicPr>
                    <p:blipFill>
                      <a:blip r:embed="rId4"/>
                      <a:stretch>
                        <a:fillRect/>
                      </a:stretch>
                    </p:blipFill>
                    <p:spPr>
                      <a:xfrm>
                        <a:off x="346956" y="3951467"/>
                        <a:ext cx="914400" cy="815975"/>
                      </a:xfrm>
                      <a:prstGeom prst="rect">
                        <a:avLst/>
                      </a:prstGeom>
                    </p:spPr>
                  </p:pic>
                </p:oleObj>
              </mc:Fallback>
            </mc:AlternateContent>
          </a:graphicData>
        </a:graphic>
      </p:graphicFrame>
    </p:spTree>
    <p:extLst>
      <p:ext uri="{BB962C8B-B14F-4D97-AF65-F5344CB8AC3E}">
        <p14:creationId xmlns:p14="http://schemas.microsoft.com/office/powerpoint/2010/main" val="32827002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F797E1B-6485-446E-A532-59EC609C9D04}"/>
              </a:ext>
            </a:extLst>
          </p:cNvPr>
          <p:cNvSpPr>
            <a:spLocks noGrp="1"/>
          </p:cNvSpPr>
          <p:nvPr>
            <p:ph type="body" sz="quarter" idx="10"/>
          </p:nvPr>
        </p:nvSpPr>
        <p:spPr/>
        <p:txBody>
          <a:bodyPr/>
          <a:lstStyle/>
          <a:p>
            <a:r>
              <a:rPr lang="en-US" dirty="0"/>
              <a:t>Docker-compose up:</a:t>
            </a:r>
          </a:p>
          <a:p>
            <a:pPr lvl="1"/>
            <a:r>
              <a:rPr lang="en-US" dirty="0"/>
              <a:t>Starts all services (containers) specified in the </a:t>
            </a:r>
            <a:r>
              <a:rPr lang="en-US" dirty="0" err="1"/>
              <a:t>yaml</a:t>
            </a:r>
            <a:r>
              <a:rPr lang="en-US" dirty="0"/>
              <a:t> file and configures all its dependencies e.g. </a:t>
            </a:r>
          </a:p>
          <a:p>
            <a:pPr lvl="2"/>
            <a:r>
              <a:rPr lang="en-US" dirty="0"/>
              <a:t>If images need building, they are built</a:t>
            </a:r>
          </a:p>
          <a:p>
            <a:pPr lvl="2"/>
            <a:r>
              <a:rPr lang="en-US" dirty="0"/>
              <a:t>If networking is needed, an application network is created (not supported yet in windows)</a:t>
            </a:r>
          </a:p>
          <a:p>
            <a:pPr lvl="2"/>
            <a:r>
              <a:rPr lang="en-US" dirty="0"/>
              <a:t>Volumes are mounted</a:t>
            </a:r>
          </a:p>
          <a:p>
            <a:pPr lvl="2"/>
            <a:r>
              <a:rPr lang="en-US" dirty="0"/>
              <a:t>Network ports are published</a:t>
            </a:r>
          </a:p>
          <a:p>
            <a:pPr lvl="2"/>
            <a:endParaRPr lang="en-US" dirty="0"/>
          </a:p>
          <a:p>
            <a:pPr lvl="1"/>
            <a:r>
              <a:rPr lang="en-US" dirty="0"/>
              <a:t>Syntax: docker-compose [-p </a:t>
            </a:r>
            <a:r>
              <a:rPr lang="en-US" dirty="0" err="1"/>
              <a:t>projectName</a:t>
            </a:r>
            <a:r>
              <a:rPr lang="en-US" dirty="0"/>
              <a:t>] up [options]</a:t>
            </a:r>
          </a:p>
          <a:p>
            <a:pPr lvl="2"/>
            <a:r>
              <a:rPr lang="en-US" dirty="0"/>
              <a:t>Options</a:t>
            </a:r>
          </a:p>
          <a:p>
            <a:pPr lvl="3"/>
            <a:r>
              <a:rPr lang="en-US" dirty="0"/>
              <a:t>-f  </a:t>
            </a:r>
            <a:r>
              <a:rPr lang="en-US" dirty="0" err="1"/>
              <a:t>yaml</a:t>
            </a:r>
            <a:r>
              <a:rPr lang="en-US" dirty="0"/>
              <a:t> file to use. Multiple can be specified and will be combined. If omitted docker-</a:t>
            </a:r>
            <a:r>
              <a:rPr lang="en-US" dirty="0" err="1"/>
              <a:t>compose.yml</a:t>
            </a:r>
            <a:r>
              <a:rPr lang="en-US" dirty="0"/>
              <a:t> is used.</a:t>
            </a:r>
          </a:p>
          <a:p>
            <a:pPr lvl="3"/>
            <a:r>
              <a:rPr lang="en-US" dirty="0"/>
              <a:t>-d Run application in detached mode</a:t>
            </a:r>
          </a:p>
        </p:txBody>
      </p:sp>
      <p:sp>
        <p:nvSpPr>
          <p:cNvPr id="3" name="Title 2">
            <a:extLst>
              <a:ext uri="{FF2B5EF4-FFF2-40B4-BE49-F238E27FC236}">
                <a16:creationId xmlns:a16="http://schemas.microsoft.com/office/drawing/2014/main" id="{2B812682-11F2-4520-8DDE-FDBCCB17A792}"/>
              </a:ext>
            </a:extLst>
          </p:cNvPr>
          <p:cNvSpPr>
            <a:spLocks noGrp="1"/>
          </p:cNvSpPr>
          <p:nvPr>
            <p:ph type="title"/>
          </p:nvPr>
        </p:nvSpPr>
        <p:spPr/>
        <p:txBody>
          <a:bodyPr/>
          <a:lstStyle/>
          <a:p>
            <a:r>
              <a:rPr lang="en-US" dirty="0"/>
              <a:t>Docker compose – Start application</a:t>
            </a:r>
            <a:endParaRPr lang="nl-NL" dirty="0"/>
          </a:p>
        </p:txBody>
      </p:sp>
    </p:spTree>
    <p:extLst>
      <p:ext uri="{BB962C8B-B14F-4D97-AF65-F5344CB8AC3E}">
        <p14:creationId xmlns:p14="http://schemas.microsoft.com/office/powerpoint/2010/main" val="2070683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4D4D4D"/>
                </a:solidFill>
              </a:rPr>
              <a:t>Agenda (2/2)</a:t>
            </a:r>
            <a:endParaRPr lang="en-US" dirty="0"/>
          </a:p>
        </p:txBody>
      </p:sp>
      <p:sp>
        <p:nvSpPr>
          <p:cNvPr id="5" name="Text Placeholder 4">
            <a:extLst>
              <a:ext uri="{FF2B5EF4-FFF2-40B4-BE49-F238E27FC236}">
                <a16:creationId xmlns:a16="http://schemas.microsoft.com/office/drawing/2014/main" id="{05D4C322-1988-4F8F-86F8-868C7F619F12}"/>
              </a:ext>
            </a:extLst>
          </p:cNvPr>
          <p:cNvSpPr>
            <a:spLocks noGrp="1"/>
          </p:cNvSpPr>
          <p:nvPr>
            <p:ph type="body" sz="quarter" idx="10"/>
          </p:nvPr>
        </p:nvSpPr>
        <p:spPr>
          <a:xfrm>
            <a:off x="338490" y="673366"/>
            <a:ext cx="8467020" cy="3727076"/>
          </a:xfrm>
        </p:spPr>
        <p:txBody>
          <a:bodyPr>
            <a:normAutofit/>
          </a:bodyPr>
          <a:lstStyle/>
          <a:p>
            <a:pPr marL="285750" indent="-285750">
              <a:buFont typeface="Arial" panose="020B0604020202020204" pitchFamily="34" charset="0"/>
              <a:buChar char="•"/>
            </a:pPr>
            <a:r>
              <a:rPr lang="en-US" b="1" dirty="0"/>
              <a:t>Networking</a:t>
            </a:r>
            <a:br>
              <a:rPr lang="en-US" dirty="0"/>
            </a:br>
            <a:r>
              <a:rPr lang="en-US" dirty="0"/>
              <a:t>Type of network layers, Interaction between running containers, Publish ports</a:t>
            </a:r>
          </a:p>
          <a:p>
            <a:pPr marL="1238063" lvl="1" indent="-285750">
              <a:buFont typeface="Arial" panose="020B0604020202020204" pitchFamily="34" charset="0"/>
              <a:buChar char="•"/>
            </a:pPr>
            <a:r>
              <a:rPr lang="en-US" sz="1400" dirty="0"/>
              <a:t>Create 2 (running) containers that interact with each other on the private network</a:t>
            </a:r>
          </a:p>
          <a:p>
            <a:pPr marL="1238063" lvl="1" indent="-285750">
              <a:buFont typeface="Arial" panose="020B0604020202020204" pitchFamily="34" charset="0"/>
              <a:buChar char="•"/>
            </a:pPr>
            <a:r>
              <a:rPr lang="en-US" sz="1400" dirty="0"/>
              <a:t>Expose the web port to the outside and access application.</a:t>
            </a:r>
          </a:p>
          <a:p>
            <a:pPr marL="285750" indent="-285750">
              <a:buFont typeface="Arial" panose="020B0604020202020204" pitchFamily="34" charset="0"/>
              <a:buChar char="•"/>
            </a:pPr>
            <a:r>
              <a:rPr lang="en-US" b="1" dirty="0"/>
              <a:t>Volumes / storage </a:t>
            </a:r>
          </a:p>
          <a:p>
            <a:pPr marL="1238063" lvl="1" indent="-285750">
              <a:buFont typeface="Arial" panose="020B0604020202020204" pitchFamily="34" charset="0"/>
              <a:buChar char="•"/>
            </a:pPr>
            <a:r>
              <a:rPr lang="en-US" sz="1400" dirty="0"/>
              <a:t>Map simple container to local volume and modify file in and outside container</a:t>
            </a:r>
          </a:p>
          <a:p>
            <a:pPr marL="285750" indent="-285750">
              <a:buFont typeface="Arial" panose="020B0604020202020204" pitchFamily="34" charset="0"/>
              <a:buChar char="•"/>
            </a:pPr>
            <a:r>
              <a:rPr lang="en-US" b="1" dirty="0"/>
              <a:t>Compose</a:t>
            </a:r>
          </a:p>
          <a:p>
            <a:pPr marL="1238063" lvl="1" indent="-285750">
              <a:buFont typeface="Arial" panose="020B0604020202020204" pitchFamily="34" charset="0"/>
              <a:buChar char="•"/>
            </a:pPr>
            <a:r>
              <a:rPr lang="en-US" sz="1400" dirty="0"/>
              <a:t>Build, dependencies, network</a:t>
            </a:r>
          </a:p>
          <a:p>
            <a:pPr marL="1238063" lvl="1" indent="-285750">
              <a:buFont typeface="Arial" panose="020B0604020202020204" pitchFamily="34" charset="0"/>
              <a:buChar char="•"/>
            </a:pPr>
            <a:r>
              <a:rPr lang="en-US" sz="1400" dirty="0"/>
              <a:t>compose up (repository / tags)</a:t>
            </a:r>
          </a:p>
          <a:p>
            <a:r>
              <a:rPr lang="en-US" b="1" dirty="0"/>
              <a:t>Visual studio and docker support</a:t>
            </a:r>
          </a:p>
          <a:p>
            <a:pPr marL="1238063" lvl="1" indent="-285750"/>
            <a:r>
              <a:rPr lang="en-US" sz="1400" dirty="0"/>
              <a:t>Setup a visual studio project with docker support</a:t>
            </a:r>
          </a:p>
          <a:p>
            <a:pPr marL="1238063" lvl="1" indent="-285750"/>
            <a:r>
              <a:rPr lang="en-US" sz="1400" dirty="0"/>
              <a:t>Debug running containers</a:t>
            </a:r>
            <a:endParaRPr lang="en-US" dirty="0"/>
          </a:p>
          <a:p>
            <a:r>
              <a:rPr lang="en-US" b="1" dirty="0"/>
              <a:t>Hack your own solution</a:t>
            </a:r>
          </a:p>
        </p:txBody>
      </p:sp>
    </p:spTree>
    <p:extLst>
      <p:ext uri="{BB962C8B-B14F-4D97-AF65-F5344CB8AC3E}">
        <p14:creationId xmlns:p14="http://schemas.microsoft.com/office/powerpoint/2010/main" val="20178483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654BA26-68A9-4832-B494-2341493AD1C6}"/>
              </a:ext>
            </a:extLst>
          </p:cNvPr>
          <p:cNvSpPr>
            <a:spLocks noGrp="1"/>
          </p:cNvSpPr>
          <p:nvPr>
            <p:ph type="body" sz="quarter" idx="10"/>
          </p:nvPr>
        </p:nvSpPr>
        <p:spPr/>
        <p:txBody>
          <a:bodyPr/>
          <a:lstStyle/>
          <a:p>
            <a:r>
              <a:rPr lang="en-US" dirty="0"/>
              <a:t>Docker-compose down:</a:t>
            </a:r>
          </a:p>
          <a:p>
            <a:pPr lvl="1"/>
            <a:r>
              <a:rPr lang="en-US" dirty="0"/>
              <a:t>Stops all services (containers) specified in the </a:t>
            </a:r>
            <a:r>
              <a:rPr lang="en-US" dirty="0" err="1"/>
              <a:t>yaml</a:t>
            </a:r>
            <a:r>
              <a:rPr lang="en-US" dirty="0"/>
              <a:t> file and configured dependencies e.g. </a:t>
            </a:r>
          </a:p>
          <a:p>
            <a:pPr lvl="2"/>
            <a:r>
              <a:rPr lang="en-US" dirty="0"/>
              <a:t>Created networks are removed</a:t>
            </a:r>
          </a:p>
          <a:p>
            <a:pPr lvl="2"/>
            <a:endParaRPr lang="en-US" dirty="0"/>
          </a:p>
          <a:p>
            <a:pPr lvl="1"/>
            <a:r>
              <a:rPr lang="en-US" dirty="0"/>
              <a:t>Syntax: docker-compose [-p </a:t>
            </a:r>
            <a:r>
              <a:rPr lang="en-US" dirty="0" err="1"/>
              <a:t>projectName</a:t>
            </a:r>
            <a:r>
              <a:rPr lang="en-US" dirty="0"/>
              <a:t>] down [options]</a:t>
            </a:r>
          </a:p>
          <a:p>
            <a:pPr lvl="2"/>
            <a:r>
              <a:rPr lang="en-US" dirty="0"/>
              <a:t>Options</a:t>
            </a:r>
          </a:p>
          <a:p>
            <a:pPr lvl="3"/>
            <a:r>
              <a:rPr lang="en-US" dirty="0"/>
              <a:t>-f  </a:t>
            </a:r>
            <a:r>
              <a:rPr lang="en-US" dirty="0" err="1"/>
              <a:t>yaml</a:t>
            </a:r>
            <a:r>
              <a:rPr lang="en-US" dirty="0"/>
              <a:t> file to use. Multiple can be specified and will be combined. If omitted docker-</a:t>
            </a:r>
            <a:r>
              <a:rPr lang="en-US" dirty="0" err="1"/>
              <a:t>compose.yml</a:t>
            </a:r>
            <a:r>
              <a:rPr lang="en-US" dirty="0"/>
              <a:t> is used.</a:t>
            </a:r>
          </a:p>
          <a:p>
            <a:pPr lvl="3"/>
            <a:r>
              <a:rPr lang="en-US" dirty="0"/>
              <a:t>--</a:t>
            </a:r>
            <a:r>
              <a:rPr lang="en-US" dirty="0" err="1"/>
              <a:t>rmi</a:t>
            </a:r>
            <a:r>
              <a:rPr lang="en-US" dirty="0"/>
              <a:t> will remove container images</a:t>
            </a:r>
          </a:p>
          <a:p>
            <a:endParaRPr lang="nl-NL" dirty="0"/>
          </a:p>
        </p:txBody>
      </p:sp>
      <p:sp>
        <p:nvSpPr>
          <p:cNvPr id="3" name="Title 2">
            <a:extLst>
              <a:ext uri="{FF2B5EF4-FFF2-40B4-BE49-F238E27FC236}">
                <a16:creationId xmlns:a16="http://schemas.microsoft.com/office/drawing/2014/main" id="{F09D5B25-FFD8-49FC-B969-E54111B9752B}"/>
              </a:ext>
            </a:extLst>
          </p:cNvPr>
          <p:cNvSpPr>
            <a:spLocks noGrp="1"/>
          </p:cNvSpPr>
          <p:nvPr>
            <p:ph type="title"/>
          </p:nvPr>
        </p:nvSpPr>
        <p:spPr/>
        <p:txBody>
          <a:bodyPr/>
          <a:lstStyle/>
          <a:p>
            <a:r>
              <a:rPr lang="en-US" dirty="0"/>
              <a:t>Docker compose – Stop application</a:t>
            </a:r>
            <a:endParaRPr lang="nl-NL" dirty="0"/>
          </a:p>
        </p:txBody>
      </p:sp>
    </p:spTree>
    <p:extLst>
      <p:ext uri="{BB962C8B-B14F-4D97-AF65-F5344CB8AC3E}">
        <p14:creationId xmlns:p14="http://schemas.microsoft.com/office/powerpoint/2010/main" val="15957617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29A51B-D71F-489C-8380-4773458DF33A}"/>
              </a:ext>
            </a:extLst>
          </p:cNvPr>
          <p:cNvSpPr>
            <a:spLocks noGrp="1"/>
          </p:cNvSpPr>
          <p:nvPr>
            <p:ph type="body" sz="quarter" idx="10"/>
          </p:nvPr>
        </p:nvSpPr>
        <p:spPr/>
        <p:txBody>
          <a:bodyPr/>
          <a:lstStyle/>
          <a:p>
            <a:r>
              <a:rPr lang="en-US" dirty="0"/>
              <a:t>Docker-compose build:</a:t>
            </a:r>
          </a:p>
          <a:p>
            <a:pPr lvl="1"/>
            <a:r>
              <a:rPr lang="en-US" dirty="0"/>
              <a:t>Build all images specified in the </a:t>
            </a:r>
            <a:r>
              <a:rPr lang="en-US" dirty="0" err="1"/>
              <a:t>yaml</a:t>
            </a:r>
            <a:r>
              <a:rPr lang="en-US" dirty="0"/>
              <a:t> file</a:t>
            </a:r>
          </a:p>
          <a:p>
            <a:pPr lvl="2"/>
            <a:endParaRPr lang="en-US" dirty="0"/>
          </a:p>
          <a:p>
            <a:pPr lvl="1"/>
            <a:r>
              <a:rPr lang="en-US" dirty="0"/>
              <a:t>Syntax: docker-compose [-p </a:t>
            </a:r>
            <a:r>
              <a:rPr lang="en-US" dirty="0" err="1"/>
              <a:t>projectName</a:t>
            </a:r>
            <a:r>
              <a:rPr lang="en-US" dirty="0"/>
              <a:t>] build [options]</a:t>
            </a:r>
          </a:p>
          <a:p>
            <a:pPr lvl="2"/>
            <a:r>
              <a:rPr lang="en-US" dirty="0"/>
              <a:t>Options</a:t>
            </a:r>
          </a:p>
          <a:p>
            <a:pPr lvl="3"/>
            <a:r>
              <a:rPr lang="en-US" dirty="0"/>
              <a:t>-f  </a:t>
            </a:r>
            <a:r>
              <a:rPr lang="en-US" dirty="0" err="1"/>
              <a:t>yaml</a:t>
            </a:r>
            <a:r>
              <a:rPr lang="en-US" dirty="0"/>
              <a:t> file to use. Multiple can be specified and will be combined. If omitted docker-</a:t>
            </a:r>
            <a:r>
              <a:rPr lang="en-US" dirty="0" err="1"/>
              <a:t>compose.yml</a:t>
            </a:r>
            <a:r>
              <a:rPr lang="en-US" dirty="0"/>
              <a:t> is used.</a:t>
            </a:r>
          </a:p>
          <a:p>
            <a:endParaRPr lang="nl-NL" dirty="0"/>
          </a:p>
        </p:txBody>
      </p:sp>
      <p:sp>
        <p:nvSpPr>
          <p:cNvPr id="3" name="Title 2">
            <a:extLst>
              <a:ext uri="{FF2B5EF4-FFF2-40B4-BE49-F238E27FC236}">
                <a16:creationId xmlns:a16="http://schemas.microsoft.com/office/drawing/2014/main" id="{1F8B6786-8975-4E18-83F5-B5FA6D8B9E2B}"/>
              </a:ext>
            </a:extLst>
          </p:cNvPr>
          <p:cNvSpPr>
            <a:spLocks noGrp="1"/>
          </p:cNvSpPr>
          <p:nvPr>
            <p:ph type="title"/>
          </p:nvPr>
        </p:nvSpPr>
        <p:spPr/>
        <p:txBody>
          <a:bodyPr/>
          <a:lstStyle/>
          <a:p>
            <a:r>
              <a:rPr lang="en-US" dirty="0"/>
              <a:t>Docker compose – Build application</a:t>
            </a:r>
            <a:endParaRPr lang="nl-NL" dirty="0"/>
          </a:p>
        </p:txBody>
      </p:sp>
    </p:spTree>
    <p:extLst>
      <p:ext uri="{BB962C8B-B14F-4D97-AF65-F5344CB8AC3E}">
        <p14:creationId xmlns:p14="http://schemas.microsoft.com/office/powerpoint/2010/main" val="39040906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775012-2255-4ECF-A56E-9D827B5C1F05}"/>
              </a:ext>
            </a:extLst>
          </p:cNvPr>
          <p:cNvSpPr>
            <a:spLocks noGrp="1"/>
          </p:cNvSpPr>
          <p:nvPr>
            <p:ph type="body" sz="quarter" idx="10"/>
          </p:nvPr>
        </p:nvSpPr>
        <p:spPr/>
        <p:txBody>
          <a:bodyPr/>
          <a:lstStyle/>
          <a:p>
            <a:r>
              <a:rPr lang="en-US" dirty="0"/>
              <a:t>Required files: </a:t>
            </a:r>
            <a:r>
              <a:rPr lang="en-US" dirty="0">
                <a:hlinkClick r:id="rId2"/>
              </a:rPr>
              <a:t>https://github.com/josibb/dockertraining1.git</a:t>
            </a:r>
            <a:endParaRPr lang="en-US" dirty="0"/>
          </a:p>
          <a:p>
            <a:r>
              <a:rPr lang="en-US" dirty="0"/>
              <a:t>Application description: (please check docker-</a:t>
            </a:r>
            <a:r>
              <a:rPr lang="en-US" dirty="0" err="1"/>
              <a:t>compose.yml</a:t>
            </a:r>
            <a:r>
              <a:rPr lang="en-US" dirty="0"/>
              <a:t> and docker-</a:t>
            </a:r>
            <a:r>
              <a:rPr lang="en-US" dirty="0" err="1"/>
              <a:t>compose.build.yml</a:t>
            </a:r>
            <a:r>
              <a:rPr lang="en-US" dirty="0"/>
              <a:t>)</a:t>
            </a:r>
          </a:p>
          <a:p>
            <a:pPr lvl="1"/>
            <a:r>
              <a:rPr lang="en-US" dirty="0"/>
              <a:t>Backend</a:t>
            </a:r>
          </a:p>
          <a:p>
            <a:pPr lvl="2"/>
            <a:r>
              <a:rPr lang="en-US" dirty="0"/>
              <a:t>Base image: </a:t>
            </a:r>
            <a:r>
              <a:rPr lang="nl-NL" dirty="0"/>
              <a:t>mcr.microsoft.com/dotnet/framework/aspnet:4.7.2</a:t>
            </a:r>
            <a:endParaRPr lang="en-US" dirty="0"/>
          </a:p>
          <a:p>
            <a:pPr lvl="2"/>
            <a:r>
              <a:rPr lang="en-US" dirty="0" err="1"/>
              <a:t>WebApi</a:t>
            </a:r>
            <a:r>
              <a:rPr lang="en-US" dirty="0"/>
              <a:t> (/</a:t>
            </a:r>
            <a:r>
              <a:rPr lang="en-US" dirty="0" err="1"/>
              <a:t>api</a:t>
            </a:r>
            <a:r>
              <a:rPr lang="en-US" dirty="0"/>
              <a:t>/values) returning collection of values</a:t>
            </a:r>
          </a:p>
          <a:p>
            <a:pPr lvl="1"/>
            <a:r>
              <a:rPr lang="en-US" dirty="0"/>
              <a:t>Frontend</a:t>
            </a:r>
          </a:p>
          <a:p>
            <a:pPr lvl="2"/>
            <a:r>
              <a:rPr lang="en-US" dirty="0"/>
              <a:t>Base image: </a:t>
            </a:r>
            <a:r>
              <a:rPr lang="nl-NL" dirty="0"/>
              <a:t>mcr.microsoft.com/dotnet/framework/aspnet:4.7.2</a:t>
            </a:r>
            <a:endParaRPr lang="en-US" dirty="0"/>
          </a:p>
          <a:p>
            <a:pPr lvl="2"/>
            <a:r>
              <a:rPr lang="en-US" dirty="0"/>
              <a:t>MVC – Home page can invoke backend to retrieve values (executed from frontend container)</a:t>
            </a:r>
          </a:p>
          <a:p>
            <a:endParaRPr lang="en-US" dirty="0"/>
          </a:p>
          <a:p>
            <a:r>
              <a:rPr lang="en-US" dirty="0"/>
              <a:t>Steps</a:t>
            </a:r>
          </a:p>
          <a:p>
            <a:pPr marL="342900" indent="-342900">
              <a:buFont typeface="+mj-lt"/>
              <a:buAutoNum type="arabicPeriod"/>
            </a:pPr>
            <a:r>
              <a:rPr lang="en-US" dirty="0"/>
              <a:t>Build the application images using docker-compose and the docker-</a:t>
            </a:r>
            <a:r>
              <a:rPr lang="en-US" dirty="0" err="1"/>
              <a:t>compose.build.yml</a:t>
            </a:r>
            <a:r>
              <a:rPr lang="en-US" dirty="0"/>
              <a:t> file</a:t>
            </a:r>
          </a:p>
          <a:p>
            <a:pPr marL="342900" indent="-342900">
              <a:buFont typeface="+mj-lt"/>
              <a:buAutoNum type="arabicPeriod"/>
            </a:pPr>
            <a:r>
              <a:rPr lang="en-US" dirty="0"/>
              <a:t>Start the application using the default docker-</a:t>
            </a:r>
            <a:r>
              <a:rPr lang="en-US" dirty="0" err="1"/>
              <a:t>compose.yml</a:t>
            </a:r>
            <a:r>
              <a:rPr lang="en-US" dirty="0"/>
              <a:t> file</a:t>
            </a:r>
          </a:p>
          <a:p>
            <a:pPr marL="342900" indent="-342900">
              <a:buFont typeface="+mj-lt"/>
              <a:buAutoNum type="arabicPeriod"/>
            </a:pPr>
            <a:r>
              <a:rPr lang="en-US" dirty="0"/>
              <a:t>Verify the containers are running</a:t>
            </a:r>
          </a:p>
          <a:p>
            <a:pPr marL="0" indent="0">
              <a:buNone/>
            </a:pPr>
            <a:endParaRPr lang="nl-NL" dirty="0"/>
          </a:p>
        </p:txBody>
      </p:sp>
      <p:sp>
        <p:nvSpPr>
          <p:cNvPr id="3" name="Title 2">
            <a:extLst>
              <a:ext uri="{FF2B5EF4-FFF2-40B4-BE49-F238E27FC236}">
                <a16:creationId xmlns:a16="http://schemas.microsoft.com/office/drawing/2014/main" id="{7B0885CC-C147-4BB7-AAF6-E5D575E0C5F6}"/>
              </a:ext>
            </a:extLst>
          </p:cNvPr>
          <p:cNvSpPr>
            <a:spLocks noGrp="1"/>
          </p:cNvSpPr>
          <p:nvPr>
            <p:ph type="title"/>
          </p:nvPr>
        </p:nvSpPr>
        <p:spPr/>
        <p:txBody>
          <a:bodyPr/>
          <a:lstStyle/>
          <a:p>
            <a:r>
              <a:rPr lang="en-US" dirty="0"/>
              <a:t>Lab 5: Docker-compose (1/2) </a:t>
            </a:r>
            <a:endParaRPr lang="nl-NL" dirty="0"/>
          </a:p>
        </p:txBody>
      </p:sp>
    </p:spTree>
    <p:extLst>
      <p:ext uri="{BB962C8B-B14F-4D97-AF65-F5344CB8AC3E}">
        <p14:creationId xmlns:p14="http://schemas.microsoft.com/office/powerpoint/2010/main" val="30783864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D02269-E845-40E7-AA50-9D2B59950761}"/>
              </a:ext>
            </a:extLst>
          </p:cNvPr>
          <p:cNvSpPr>
            <a:spLocks noGrp="1"/>
          </p:cNvSpPr>
          <p:nvPr>
            <p:ph type="body" sz="quarter" idx="10"/>
          </p:nvPr>
        </p:nvSpPr>
        <p:spPr/>
        <p:txBody>
          <a:bodyPr/>
          <a:lstStyle/>
          <a:p>
            <a:pPr marL="342900" indent="-342900">
              <a:buFont typeface="+mj-lt"/>
              <a:buAutoNum type="arabicPeriod" startAt="4"/>
            </a:pPr>
            <a:r>
              <a:rPr lang="en-US" dirty="0"/>
              <a:t>Verify the application is working by navigating to the homepage of the frontend and try to get the values from the backend</a:t>
            </a:r>
          </a:p>
          <a:p>
            <a:pPr marL="342900" indent="-342900">
              <a:buFont typeface="+mj-lt"/>
              <a:buAutoNum type="arabicPeriod" startAt="4"/>
            </a:pPr>
            <a:r>
              <a:rPr lang="en-US" dirty="0"/>
              <a:t>Stop the application and verify the containers are stopped</a:t>
            </a:r>
          </a:p>
          <a:p>
            <a:pPr marL="342900" indent="-342900">
              <a:buFont typeface="+mj-lt"/>
              <a:buAutoNum type="arabicPeriod" startAt="4"/>
            </a:pPr>
            <a:r>
              <a:rPr lang="en-US" dirty="0"/>
              <a:t>Start 2 instances of the application (e.g. DEV and TST)</a:t>
            </a:r>
          </a:p>
          <a:p>
            <a:pPr marL="342900" indent="-342900">
              <a:buFont typeface="+mj-lt"/>
              <a:buAutoNum type="arabicPeriod" startAt="4"/>
            </a:pPr>
            <a:r>
              <a:rPr lang="en-US" dirty="0"/>
              <a:t>List the running containers</a:t>
            </a:r>
          </a:p>
          <a:p>
            <a:pPr marL="342900" indent="-342900">
              <a:buFont typeface="+mj-lt"/>
              <a:buAutoNum type="arabicPeriod" startAt="4"/>
            </a:pPr>
            <a:r>
              <a:rPr lang="en-US" dirty="0"/>
              <a:t>Verify the applications are working by navigating to the homepage of the frontend and try to get the values from the backend</a:t>
            </a:r>
          </a:p>
          <a:p>
            <a:pPr marL="342900" indent="-342900">
              <a:buFont typeface="+mj-lt"/>
              <a:buAutoNum type="arabicPeriod" startAt="4"/>
            </a:pPr>
            <a:r>
              <a:rPr lang="en-US" dirty="0"/>
              <a:t>Stop both applications</a:t>
            </a:r>
          </a:p>
          <a:p>
            <a:endParaRPr lang="nl-NL" dirty="0"/>
          </a:p>
        </p:txBody>
      </p:sp>
      <p:sp>
        <p:nvSpPr>
          <p:cNvPr id="3" name="Title 2">
            <a:extLst>
              <a:ext uri="{FF2B5EF4-FFF2-40B4-BE49-F238E27FC236}">
                <a16:creationId xmlns:a16="http://schemas.microsoft.com/office/drawing/2014/main" id="{1B530B02-705F-4DC7-82B5-A0778A34E6B9}"/>
              </a:ext>
            </a:extLst>
          </p:cNvPr>
          <p:cNvSpPr>
            <a:spLocks noGrp="1"/>
          </p:cNvSpPr>
          <p:nvPr>
            <p:ph type="title"/>
          </p:nvPr>
        </p:nvSpPr>
        <p:spPr/>
        <p:txBody>
          <a:bodyPr/>
          <a:lstStyle/>
          <a:p>
            <a:r>
              <a:rPr lang="en-US" dirty="0"/>
              <a:t>Lab 5: Docker-compose (2/2)</a:t>
            </a:r>
            <a:endParaRPr lang="nl-NL" dirty="0"/>
          </a:p>
        </p:txBody>
      </p:sp>
    </p:spTree>
    <p:extLst>
      <p:ext uri="{BB962C8B-B14F-4D97-AF65-F5344CB8AC3E}">
        <p14:creationId xmlns:p14="http://schemas.microsoft.com/office/powerpoint/2010/main" val="12032586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55C029-E275-42CD-8DE9-D1DAA85A1B2D}"/>
              </a:ext>
            </a:extLst>
          </p:cNvPr>
          <p:cNvSpPr>
            <a:spLocks noGrp="1"/>
          </p:cNvSpPr>
          <p:nvPr>
            <p:ph type="body" sz="quarter" idx="10"/>
          </p:nvPr>
        </p:nvSpPr>
        <p:spPr/>
        <p:txBody>
          <a:bodyPr>
            <a:normAutofit/>
          </a:bodyPr>
          <a:lstStyle/>
          <a:p>
            <a:r>
              <a:rPr lang="en-US" dirty="0"/>
              <a:t>Industrialized containerization</a:t>
            </a:r>
          </a:p>
          <a:p>
            <a:pPr lvl="1"/>
            <a:r>
              <a:rPr lang="en-US" dirty="0"/>
              <a:t>End-to-end cloud transformation story using containerization</a:t>
            </a:r>
          </a:p>
          <a:p>
            <a:pPr lvl="1"/>
            <a:r>
              <a:rPr lang="en-US" dirty="0"/>
              <a:t>Factory to quickly transform existing applications</a:t>
            </a:r>
          </a:p>
          <a:p>
            <a:pPr lvl="1"/>
            <a:r>
              <a:rPr lang="en-US" dirty="0"/>
              <a:t>Proposal for managed services</a:t>
            </a:r>
          </a:p>
          <a:p>
            <a:r>
              <a:rPr lang="en-US" dirty="0"/>
              <a:t>Build and maintain container platform</a:t>
            </a:r>
          </a:p>
          <a:p>
            <a:pPr lvl="1"/>
            <a:r>
              <a:rPr lang="en-US" dirty="0"/>
              <a:t>Provide infrastructure services around Azure IaaS and PaaS (CaaS) services</a:t>
            </a:r>
          </a:p>
          <a:p>
            <a:pPr lvl="2"/>
            <a:r>
              <a:rPr lang="en-US" dirty="0"/>
              <a:t>Azure Kubernetes Services (CaaS)</a:t>
            </a:r>
          </a:p>
          <a:p>
            <a:pPr lvl="2"/>
            <a:r>
              <a:rPr lang="en-US" dirty="0"/>
              <a:t>Container instances (ACI)</a:t>
            </a:r>
          </a:p>
          <a:p>
            <a:pPr lvl="1"/>
            <a:r>
              <a:rPr lang="en-US" dirty="0"/>
              <a:t>Compliance and security services</a:t>
            </a:r>
          </a:p>
          <a:p>
            <a:pPr lvl="1"/>
            <a:r>
              <a:rPr lang="en-US" dirty="0"/>
              <a:t>Operate and maintain</a:t>
            </a:r>
          </a:p>
          <a:p>
            <a:r>
              <a:rPr lang="en-US" dirty="0"/>
              <a:t>Modern engineering: </a:t>
            </a:r>
          </a:p>
          <a:p>
            <a:pPr lvl="1"/>
            <a:r>
              <a:rPr lang="en-US" dirty="0"/>
              <a:t>Incorporate containerization into our DevOps practices</a:t>
            </a:r>
          </a:p>
          <a:p>
            <a:pPr lvl="1"/>
            <a:r>
              <a:rPr lang="en-US" dirty="0"/>
              <a:t>Build </a:t>
            </a:r>
            <a:r>
              <a:rPr lang="en-US" dirty="0" err="1"/>
              <a:t>CoE</a:t>
            </a:r>
            <a:r>
              <a:rPr lang="en-US" dirty="0"/>
              <a:t> in large companies to Dev and Ops using containerization</a:t>
            </a:r>
          </a:p>
          <a:p>
            <a:pPr marL="586039" lvl="1" indent="0">
              <a:buNone/>
            </a:pPr>
            <a:endParaRPr lang="en-US" dirty="0"/>
          </a:p>
        </p:txBody>
      </p:sp>
      <p:sp>
        <p:nvSpPr>
          <p:cNvPr id="3" name="Title 2">
            <a:extLst>
              <a:ext uri="{FF2B5EF4-FFF2-40B4-BE49-F238E27FC236}">
                <a16:creationId xmlns:a16="http://schemas.microsoft.com/office/drawing/2014/main" id="{145AF608-C730-45FF-8D0E-5F0EAC394D82}"/>
              </a:ext>
            </a:extLst>
          </p:cNvPr>
          <p:cNvSpPr>
            <a:spLocks noGrp="1"/>
          </p:cNvSpPr>
          <p:nvPr>
            <p:ph type="title"/>
          </p:nvPr>
        </p:nvSpPr>
        <p:spPr/>
        <p:txBody>
          <a:bodyPr/>
          <a:lstStyle/>
          <a:p>
            <a:r>
              <a:rPr lang="en-US" dirty="0"/>
              <a:t>Avanade and containerization</a:t>
            </a:r>
          </a:p>
        </p:txBody>
      </p:sp>
    </p:spTree>
    <p:extLst>
      <p:ext uri="{BB962C8B-B14F-4D97-AF65-F5344CB8AC3E}">
        <p14:creationId xmlns:p14="http://schemas.microsoft.com/office/powerpoint/2010/main" val="39202211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F98F8B-ABA3-4111-94DD-D97A1C9E77B7}"/>
              </a:ext>
            </a:extLst>
          </p:cNvPr>
          <p:cNvSpPr>
            <a:spLocks noGrp="1"/>
          </p:cNvSpPr>
          <p:nvPr>
            <p:ph type="body" sz="quarter" idx="10"/>
          </p:nvPr>
        </p:nvSpPr>
        <p:spPr/>
        <p:txBody>
          <a:bodyPr/>
          <a:lstStyle/>
          <a:p>
            <a:r>
              <a:rPr lang="en-US" dirty="0"/>
              <a:t>Visual studio 2017 15.9.x has full support for docker for windows </a:t>
            </a:r>
            <a:br>
              <a:rPr lang="en-US" dirty="0"/>
            </a:br>
            <a:r>
              <a:rPr lang="en-US" dirty="0"/>
              <a:t>both on Windows 10 and Windows server 2016 and higher</a:t>
            </a:r>
          </a:p>
          <a:p>
            <a:pPr lvl="1"/>
            <a:r>
              <a:rPr lang="en-US" dirty="0"/>
              <a:t>Simply enable a project for docker support is a context action: This will generate solution items (compose files) and a local </a:t>
            </a:r>
            <a:r>
              <a:rPr lang="en-US" dirty="0" err="1"/>
              <a:t>dockerfile</a:t>
            </a:r>
            <a:r>
              <a:rPr lang="en-US" dirty="0"/>
              <a:t> to build an image from your project.</a:t>
            </a:r>
          </a:p>
          <a:p>
            <a:pPr lvl="1"/>
            <a:r>
              <a:rPr lang="en-US" dirty="0"/>
              <a:t>It will help you maintain your compose and docker files right from visual studio (just like config files templated for running debug/ build configured)</a:t>
            </a:r>
          </a:p>
        </p:txBody>
      </p:sp>
      <p:sp>
        <p:nvSpPr>
          <p:cNvPr id="3" name="Title 2">
            <a:extLst>
              <a:ext uri="{FF2B5EF4-FFF2-40B4-BE49-F238E27FC236}">
                <a16:creationId xmlns:a16="http://schemas.microsoft.com/office/drawing/2014/main" id="{00D8C251-7E60-4F88-A192-02C93F5F3EB3}"/>
              </a:ext>
            </a:extLst>
          </p:cNvPr>
          <p:cNvSpPr>
            <a:spLocks noGrp="1"/>
          </p:cNvSpPr>
          <p:nvPr>
            <p:ph type="title"/>
          </p:nvPr>
        </p:nvSpPr>
        <p:spPr>
          <a:prstGeom prst="rect">
            <a:avLst/>
          </a:prstGeom>
        </p:spPr>
        <p:txBody>
          <a:bodyPr/>
          <a:lstStyle/>
          <a:p>
            <a:r>
              <a:rPr lang="en-US" dirty="0"/>
              <a:t>Docker support in Visual Studio</a:t>
            </a:r>
          </a:p>
        </p:txBody>
      </p:sp>
    </p:spTree>
    <p:extLst>
      <p:ext uri="{BB962C8B-B14F-4D97-AF65-F5344CB8AC3E}">
        <p14:creationId xmlns:p14="http://schemas.microsoft.com/office/powerpoint/2010/main" val="11290956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8B17F39-E826-44B0-889A-A12F0592674E}"/>
              </a:ext>
            </a:extLst>
          </p:cNvPr>
          <p:cNvSpPr>
            <a:spLocks noGrp="1"/>
          </p:cNvSpPr>
          <p:nvPr>
            <p:ph type="body" sz="quarter" idx="10"/>
          </p:nvPr>
        </p:nvSpPr>
        <p:spPr>
          <a:xfrm>
            <a:off x="-296863" y="1436563"/>
            <a:ext cx="9815513" cy="2246559"/>
          </a:xfrm>
        </p:spPr>
        <p:txBody>
          <a:bodyPr/>
          <a:lstStyle/>
          <a:p>
            <a:r>
              <a:rPr lang="en-US" dirty="0"/>
              <a:t>DEMO VS</a:t>
            </a:r>
          </a:p>
        </p:txBody>
      </p:sp>
    </p:spTree>
    <p:extLst>
      <p:ext uri="{BB962C8B-B14F-4D97-AF65-F5344CB8AC3E}">
        <p14:creationId xmlns:p14="http://schemas.microsoft.com/office/powerpoint/2010/main" val="23588753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6A54C4-7A55-4429-9A5F-529AD8071C13}"/>
              </a:ext>
            </a:extLst>
          </p:cNvPr>
          <p:cNvSpPr>
            <a:spLocks noGrp="1"/>
          </p:cNvSpPr>
          <p:nvPr>
            <p:ph type="body" sz="quarter" idx="10"/>
          </p:nvPr>
        </p:nvSpPr>
        <p:spPr/>
        <p:txBody>
          <a:bodyPr/>
          <a:lstStyle/>
          <a:p>
            <a:r>
              <a:rPr lang="en-GB" dirty="0" err="1"/>
              <a:t>Kubectl</a:t>
            </a:r>
            <a:r>
              <a:rPr lang="en-GB" dirty="0"/>
              <a:t> – command line interface for </a:t>
            </a:r>
            <a:r>
              <a:rPr lang="en-GB" dirty="0" err="1"/>
              <a:t>kubernetes</a:t>
            </a:r>
            <a:endParaRPr lang="en-GB" dirty="0"/>
          </a:p>
          <a:p>
            <a:r>
              <a:rPr lang="en-GB" dirty="0"/>
              <a:t>Exposing pods (containers) is done through services (default is connecting to local network only)</a:t>
            </a:r>
          </a:p>
          <a:p>
            <a:r>
              <a:rPr lang="en-GB" dirty="0"/>
              <a:t>Preferred way to setup </a:t>
            </a:r>
            <a:r>
              <a:rPr lang="en-GB" dirty="0" err="1"/>
              <a:t>kubernetes</a:t>
            </a:r>
            <a:r>
              <a:rPr lang="en-GB" dirty="0"/>
              <a:t> services is by describing everything in </a:t>
            </a:r>
            <a:r>
              <a:rPr lang="en-GB" dirty="0" err="1"/>
              <a:t>yaml</a:t>
            </a:r>
            <a:r>
              <a:rPr lang="en-GB" dirty="0"/>
              <a:t> files</a:t>
            </a:r>
          </a:p>
        </p:txBody>
      </p:sp>
      <p:sp>
        <p:nvSpPr>
          <p:cNvPr id="3" name="Title 2">
            <a:extLst>
              <a:ext uri="{FF2B5EF4-FFF2-40B4-BE49-F238E27FC236}">
                <a16:creationId xmlns:a16="http://schemas.microsoft.com/office/drawing/2014/main" id="{02977F0F-878F-4156-A1C5-C4CBED7253BF}"/>
              </a:ext>
            </a:extLst>
          </p:cNvPr>
          <p:cNvSpPr>
            <a:spLocks noGrp="1"/>
          </p:cNvSpPr>
          <p:nvPr>
            <p:ph type="title"/>
          </p:nvPr>
        </p:nvSpPr>
        <p:spPr/>
        <p:txBody>
          <a:bodyPr/>
          <a:lstStyle/>
          <a:p>
            <a:r>
              <a:rPr lang="en-GB" dirty="0"/>
              <a:t>Quick peek at Kubernetes</a:t>
            </a:r>
          </a:p>
        </p:txBody>
      </p:sp>
    </p:spTree>
    <p:extLst>
      <p:ext uri="{BB962C8B-B14F-4D97-AF65-F5344CB8AC3E}">
        <p14:creationId xmlns:p14="http://schemas.microsoft.com/office/powerpoint/2010/main" val="276657240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D2A963-05C7-4039-A44F-D0ECCBA7CE2D}"/>
              </a:ext>
            </a:extLst>
          </p:cNvPr>
          <p:cNvSpPr>
            <a:spLocks noGrp="1"/>
          </p:cNvSpPr>
          <p:nvPr>
            <p:ph type="body" sz="quarter" idx="10"/>
          </p:nvPr>
        </p:nvSpPr>
        <p:spPr>
          <a:xfrm>
            <a:off x="-296863" y="854865"/>
            <a:ext cx="9815513" cy="3409954"/>
          </a:xfrm>
        </p:spPr>
        <p:txBody>
          <a:bodyPr/>
          <a:lstStyle/>
          <a:p>
            <a:r>
              <a:rPr lang="en-GB" sz="9800" dirty="0"/>
              <a:t>Demo</a:t>
            </a:r>
          </a:p>
          <a:p>
            <a:r>
              <a:rPr lang="en-GB" sz="9800" dirty="0"/>
              <a:t>Kubernetes</a:t>
            </a:r>
          </a:p>
        </p:txBody>
      </p:sp>
    </p:spTree>
    <p:extLst>
      <p:ext uri="{BB962C8B-B14F-4D97-AF65-F5344CB8AC3E}">
        <p14:creationId xmlns:p14="http://schemas.microsoft.com/office/powerpoint/2010/main" val="2761239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964EDA-BDA4-4292-AA77-32802D35AFA2}"/>
              </a:ext>
            </a:extLst>
          </p:cNvPr>
          <p:cNvSpPr>
            <a:spLocks noGrp="1"/>
          </p:cNvSpPr>
          <p:nvPr>
            <p:ph type="body" sz="quarter" idx="10"/>
          </p:nvPr>
        </p:nvSpPr>
        <p:spPr>
          <a:xfrm>
            <a:off x="-296863" y="1288133"/>
            <a:ext cx="9815513" cy="1892616"/>
          </a:xfrm>
        </p:spPr>
        <p:txBody>
          <a:bodyPr/>
          <a:lstStyle/>
          <a:p>
            <a:r>
              <a:rPr lang="en-US" sz="11700" dirty="0"/>
              <a:t>BUILD 3TIER</a:t>
            </a:r>
          </a:p>
        </p:txBody>
      </p:sp>
      <p:sp>
        <p:nvSpPr>
          <p:cNvPr id="4" name="Text Placeholder 3">
            <a:extLst>
              <a:ext uri="{FF2B5EF4-FFF2-40B4-BE49-F238E27FC236}">
                <a16:creationId xmlns:a16="http://schemas.microsoft.com/office/drawing/2014/main" id="{7F04297E-5007-4694-B5E9-8B6C9D47ECFA}"/>
              </a:ext>
            </a:extLst>
          </p:cNvPr>
          <p:cNvSpPr>
            <a:spLocks noGrp="1"/>
          </p:cNvSpPr>
          <p:nvPr>
            <p:ph type="body" sz="quarter" idx="12"/>
          </p:nvPr>
        </p:nvSpPr>
        <p:spPr>
          <a:xfrm>
            <a:off x="-233464" y="2572984"/>
            <a:ext cx="9636869" cy="1861838"/>
          </a:xfrm>
        </p:spPr>
        <p:txBody>
          <a:bodyPr/>
          <a:lstStyle/>
          <a:p>
            <a:r>
              <a:rPr lang="en-US" dirty="0"/>
              <a:t> yourself</a:t>
            </a:r>
          </a:p>
        </p:txBody>
      </p:sp>
    </p:spTree>
    <p:extLst>
      <p:ext uri="{BB962C8B-B14F-4D97-AF65-F5344CB8AC3E}">
        <p14:creationId xmlns:p14="http://schemas.microsoft.com/office/powerpoint/2010/main" val="1811724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Containerization vs Virtualization</a:t>
            </a:r>
          </a:p>
        </p:txBody>
      </p:sp>
      <p:sp>
        <p:nvSpPr>
          <p:cNvPr id="5" name="Rectangle 4"/>
          <p:cNvSpPr/>
          <p:nvPr/>
        </p:nvSpPr>
        <p:spPr>
          <a:xfrm>
            <a:off x="4069794" y="2068843"/>
            <a:ext cx="1603429" cy="447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 1</a:t>
            </a:r>
          </a:p>
        </p:txBody>
      </p:sp>
      <p:sp>
        <p:nvSpPr>
          <p:cNvPr id="7" name="Rectangle 6"/>
          <p:cNvSpPr/>
          <p:nvPr/>
        </p:nvSpPr>
        <p:spPr>
          <a:xfrm>
            <a:off x="4064391" y="2561376"/>
            <a:ext cx="3161748" cy="447673"/>
          </a:xfrm>
          <a:prstGeom prst="rect">
            <a:avLst/>
          </a:prstGeom>
          <a:solidFill>
            <a:schemeClr val="tx2">
              <a:lumMod val="40000"/>
              <a:lumOff val="6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Docker Engine</a:t>
            </a:r>
          </a:p>
        </p:txBody>
      </p:sp>
      <p:sp>
        <p:nvSpPr>
          <p:cNvPr id="8" name="Rectangle 7"/>
          <p:cNvSpPr/>
          <p:nvPr/>
        </p:nvSpPr>
        <p:spPr>
          <a:xfrm>
            <a:off x="4064391" y="3053909"/>
            <a:ext cx="3161748" cy="4476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Host OS</a:t>
            </a:r>
          </a:p>
        </p:txBody>
      </p:sp>
      <p:sp>
        <p:nvSpPr>
          <p:cNvPr id="9" name="Rectangle 8"/>
          <p:cNvSpPr/>
          <p:nvPr/>
        </p:nvSpPr>
        <p:spPr>
          <a:xfrm>
            <a:off x="4064391" y="3546442"/>
            <a:ext cx="3161748" cy="1106523"/>
          </a:xfrm>
          <a:prstGeom prst="rect">
            <a:avLst/>
          </a:prstGeom>
          <a:solidFill>
            <a:schemeClr val="accent2">
              <a:lumMod val="5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t"/>
          <a:lstStyle/>
          <a:p>
            <a:pPr algn="ctr"/>
            <a:r>
              <a:rPr lang="en-US" dirty="0"/>
              <a:t>Infrastructure</a:t>
            </a: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55120" y="3818002"/>
            <a:ext cx="780290" cy="780290"/>
          </a:xfrm>
          <a:prstGeom prst="rect">
            <a:avLst/>
          </a:prstGeom>
        </p:spPr>
      </p:pic>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15184" y="3944123"/>
            <a:ext cx="528048" cy="528048"/>
          </a:xfrm>
          <a:prstGeom prst="rect">
            <a:avLst/>
          </a:prstGeom>
        </p:spPr>
      </p:pic>
      <p:pic>
        <p:nvPicPr>
          <p:cNvPr id="17" name="Picture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08210" y="3872675"/>
            <a:ext cx="670945" cy="670945"/>
          </a:xfrm>
          <a:prstGeom prst="rect">
            <a:avLst/>
          </a:prstGeom>
        </p:spPr>
      </p:pic>
      <p:sp>
        <p:nvSpPr>
          <p:cNvPr id="18" name="Rectangle 17"/>
          <p:cNvSpPr/>
          <p:nvPr/>
        </p:nvSpPr>
        <p:spPr>
          <a:xfrm>
            <a:off x="5774824" y="2068843"/>
            <a:ext cx="1463975" cy="447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 2</a:t>
            </a:r>
          </a:p>
        </p:txBody>
      </p:sp>
      <p:sp>
        <p:nvSpPr>
          <p:cNvPr id="20" name="Rectangle 19"/>
          <p:cNvSpPr/>
          <p:nvPr/>
        </p:nvSpPr>
        <p:spPr>
          <a:xfrm>
            <a:off x="315322" y="1009164"/>
            <a:ext cx="1603429" cy="447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 1</a:t>
            </a:r>
          </a:p>
        </p:txBody>
      </p:sp>
      <p:sp>
        <p:nvSpPr>
          <p:cNvPr id="21" name="Rectangle 20"/>
          <p:cNvSpPr/>
          <p:nvPr/>
        </p:nvSpPr>
        <p:spPr>
          <a:xfrm>
            <a:off x="315322" y="1501697"/>
            <a:ext cx="1603429" cy="101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Guest OS</a:t>
            </a:r>
          </a:p>
        </p:txBody>
      </p:sp>
      <p:sp>
        <p:nvSpPr>
          <p:cNvPr id="22" name="Rectangle 21"/>
          <p:cNvSpPr/>
          <p:nvPr/>
        </p:nvSpPr>
        <p:spPr>
          <a:xfrm>
            <a:off x="315322" y="2561376"/>
            <a:ext cx="3161748" cy="447673"/>
          </a:xfrm>
          <a:prstGeom prst="rect">
            <a:avLst/>
          </a:prstGeom>
          <a:solidFill>
            <a:schemeClr val="tx2">
              <a:lumMod val="40000"/>
              <a:lumOff val="6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Hypervisor</a:t>
            </a:r>
          </a:p>
        </p:txBody>
      </p:sp>
      <p:sp>
        <p:nvSpPr>
          <p:cNvPr id="23" name="Rectangle 22"/>
          <p:cNvSpPr/>
          <p:nvPr/>
        </p:nvSpPr>
        <p:spPr>
          <a:xfrm>
            <a:off x="315322" y="3053909"/>
            <a:ext cx="3161748" cy="4476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Host OS</a:t>
            </a:r>
          </a:p>
        </p:txBody>
      </p:sp>
      <p:sp>
        <p:nvSpPr>
          <p:cNvPr id="24" name="Rectangle 23"/>
          <p:cNvSpPr/>
          <p:nvPr/>
        </p:nvSpPr>
        <p:spPr>
          <a:xfrm>
            <a:off x="315322" y="3546442"/>
            <a:ext cx="3161748" cy="1106523"/>
          </a:xfrm>
          <a:prstGeom prst="rect">
            <a:avLst/>
          </a:prstGeom>
          <a:solidFill>
            <a:schemeClr val="accent2">
              <a:lumMod val="5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t"/>
          <a:lstStyle/>
          <a:p>
            <a:pPr algn="ctr"/>
            <a:r>
              <a:rPr lang="en-US" dirty="0"/>
              <a:t>Infrastructure</a:t>
            </a:r>
          </a:p>
        </p:txBody>
      </p:sp>
      <p:pic>
        <p:nvPicPr>
          <p:cNvPr id="25" name="Picture 2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6051" y="3818002"/>
            <a:ext cx="780290" cy="780290"/>
          </a:xfrm>
          <a:prstGeom prst="rect">
            <a:avLst/>
          </a:prstGeom>
        </p:spPr>
      </p:pic>
      <p:pic>
        <p:nvPicPr>
          <p:cNvPr id="26" name="Picture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6115" y="3944123"/>
            <a:ext cx="528048" cy="528048"/>
          </a:xfrm>
          <a:prstGeom prst="rect">
            <a:avLst/>
          </a:prstGeom>
        </p:spPr>
      </p:pic>
      <p:pic>
        <p:nvPicPr>
          <p:cNvPr id="27" name="Picture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9141" y="3872675"/>
            <a:ext cx="670945" cy="670945"/>
          </a:xfrm>
          <a:prstGeom prst="rect">
            <a:avLst/>
          </a:prstGeom>
        </p:spPr>
      </p:pic>
      <p:sp>
        <p:nvSpPr>
          <p:cNvPr id="28" name="Rectangle 27"/>
          <p:cNvSpPr/>
          <p:nvPr/>
        </p:nvSpPr>
        <p:spPr>
          <a:xfrm>
            <a:off x="2020352" y="1009164"/>
            <a:ext cx="1463975" cy="447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 2</a:t>
            </a:r>
          </a:p>
        </p:txBody>
      </p:sp>
      <p:sp>
        <p:nvSpPr>
          <p:cNvPr id="29" name="Rectangle 28"/>
          <p:cNvSpPr/>
          <p:nvPr/>
        </p:nvSpPr>
        <p:spPr>
          <a:xfrm>
            <a:off x="2013095" y="1501697"/>
            <a:ext cx="1463976" cy="101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Guest OS</a:t>
            </a:r>
          </a:p>
        </p:txBody>
      </p:sp>
    </p:spTree>
    <p:extLst>
      <p:ext uri="{BB962C8B-B14F-4D97-AF65-F5344CB8AC3E}">
        <p14:creationId xmlns:p14="http://schemas.microsoft.com/office/powerpoint/2010/main" val="13982297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33301ED-3475-457A-9BA6-EA9855507760}"/>
              </a:ext>
            </a:extLst>
          </p:cNvPr>
          <p:cNvSpPr>
            <a:spLocks noGrp="1"/>
          </p:cNvSpPr>
          <p:nvPr>
            <p:ph type="title"/>
          </p:nvPr>
        </p:nvSpPr>
        <p:spPr/>
        <p:txBody>
          <a:bodyPr/>
          <a:lstStyle/>
          <a:p>
            <a:r>
              <a:rPr lang="en-US" dirty="0"/>
              <a:t>Closing: Q/A</a:t>
            </a:r>
          </a:p>
        </p:txBody>
      </p:sp>
    </p:spTree>
    <p:extLst>
      <p:ext uri="{BB962C8B-B14F-4D97-AF65-F5344CB8AC3E}">
        <p14:creationId xmlns:p14="http://schemas.microsoft.com/office/powerpoint/2010/main" val="42087990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08A08D-F0A0-481D-B65D-BF73D1A1942B}"/>
              </a:ext>
            </a:extLst>
          </p:cNvPr>
          <p:cNvSpPr>
            <a:spLocks noGrp="1"/>
          </p:cNvSpPr>
          <p:nvPr>
            <p:ph type="body" sz="quarter" idx="10"/>
          </p:nvPr>
        </p:nvSpPr>
        <p:spPr/>
        <p:txBody>
          <a:bodyPr/>
          <a:lstStyle/>
          <a:p>
            <a:r>
              <a:rPr lang="en-US" dirty="0" err="1"/>
              <a:t>Github</a:t>
            </a:r>
            <a:r>
              <a:rPr lang="nl-NL" dirty="0"/>
              <a:t> repo for labs:</a:t>
            </a:r>
            <a:r>
              <a:rPr lang="en-US" dirty="0"/>
              <a:t> </a:t>
            </a:r>
            <a:r>
              <a:rPr lang="en-US" dirty="0">
                <a:hlinkClick r:id="rId2"/>
              </a:rPr>
              <a:t>https://github.com/josibb/dockertraining1.git</a:t>
            </a:r>
            <a:endParaRPr lang="en-US" dirty="0"/>
          </a:p>
          <a:p>
            <a:r>
              <a:rPr lang="en-US" dirty="0">
                <a:hlinkClick r:id="rId3"/>
              </a:rPr>
              <a:t>https://4sysops.com/archives/windows-docker-networking-part-2-custom-network-types/</a:t>
            </a:r>
            <a:endParaRPr lang="en-US" dirty="0"/>
          </a:p>
          <a:p>
            <a:r>
              <a:rPr lang="en-US" dirty="0">
                <a:hlinkClick r:id="rId4"/>
              </a:rPr>
              <a:t>https://4sysops.com/archives/windows-container-networking-part-1-configuring-nat/</a:t>
            </a:r>
            <a:endParaRPr lang="en-US" dirty="0"/>
          </a:p>
          <a:p>
            <a:r>
              <a:rPr lang="en-US" dirty="0"/>
              <a:t>j</a:t>
            </a:r>
            <a:r>
              <a:rPr lang="nl-NL" dirty="0"/>
              <a:t>oost123/dockertraining-lab2</a:t>
            </a:r>
          </a:p>
          <a:p>
            <a:endParaRPr lang="en-US" dirty="0"/>
          </a:p>
          <a:p>
            <a:endParaRPr lang="en-US" dirty="0"/>
          </a:p>
        </p:txBody>
      </p:sp>
      <p:sp>
        <p:nvSpPr>
          <p:cNvPr id="3" name="Title 2">
            <a:extLst>
              <a:ext uri="{FF2B5EF4-FFF2-40B4-BE49-F238E27FC236}">
                <a16:creationId xmlns:a16="http://schemas.microsoft.com/office/drawing/2014/main" id="{AB5D4F48-AD16-478F-810F-9930321ABC11}"/>
              </a:ext>
            </a:extLst>
          </p:cNvPr>
          <p:cNvSpPr>
            <a:spLocks noGrp="1"/>
          </p:cNvSpPr>
          <p:nvPr>
            <p:ph type="title"/>
          </p:nvPr>
        </p:nvSpPr>
        <p:spPr/>
        <p:txBody>
          <a:bodyPr/>
          <a:lstStyle/>
          <a:p>
            <a:r>
              <a:rPr lang="en-US" dirty="0"/>
              <a:t>Notes</a:t>
            </a:r>
            <a:endParaRPr lang="nl-NL" dirty="0"/>
          </a:p>
        </p:txBody>
      </p:sp>
    </p:spTree>
    <p:extLst>
      <p:ext uri="{BB962C8B-B14F-4D97-AF65-F5344CB8AC3E}">
        <p14:creationId xmlns:p14="http://schemas.microsoft.com/office/powerpoint/2010/main" val="23789051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D71737-ABC3-417F-9C98-D2223692C8FD}"/>
              </a:ext>
            </a:extLst>
          </p:cNvPr>
          <p:cNvSpPr>
            <a:spLocks noGrp="1"/>
          </p:cNvSpPr>
          <p:nvPr>
            <p:ph type="body" sz="quarter" idx="10"/>
          </p:nvPr>
        </p:nvSpPr>
        <p:spPr/>
        <p:txBody>
          <a:bodyPr/>
          <a:lstStyle/>
          <a:p>
            <a:r>
              <a:rPr lang="nl-NL" dirty="0"/>
              <a:t>* courtyard wifi</a:t>
            </a:r>
          </a:p>
          <a:p>
            <a:r>
              <a:rPr lang="nl-NL" dirty="0"/>
              <a:t>* waarom docker?</a:t>
            </a:r>
          </a:p>
          <a:p>
            <a:r>
              <a:rPr lang="nl-NL" dirty="0"/>
              <a:t>* docker voor windows, is nieuw sinds? kinderschoenen, docker eerste met windows containers</a:t>
            </a:r>
          </a:p>
          <a:p>
            <a:r>
              <a:rPr lang="nl-NL" dirty="0"/>
              <a:t>* junior mensen</a:t>
            </a:r>
          </a:p>
          <a:p>
            <a:r>
              <a:rPr lang="nl-NL" dirty="0"/>
              <a:t>* certificering - expense?</a:t>
            </a:r>
          </a:p>
          <a:p>
            <a:r>
              <a:rPr lang="nl-NL" dirty="0"/>
              <a:t>* prereqs op orde maken</a:t>
            </a:r>
          </a:p>
          <a:p>
            <a:r>
              <a:rPr lang="nl-NL" dirty="0"/>
              <a:t>* kubernetes vs docker? is dat handig?</a:t>
            </a:r>
          </a:p>
          <a:p>
            <a:r>
              <a:rPr lang="nl-NL" dirty="0"/>
              <a:t>* naam van de training was containerization, moet dat dan niet docker zijn?</a:t>
            </a:r>
          </a:p>
          <a:p>
            <a:r>
              <a:rPr lang="nl-NL" dirty="0"/>
              <a:t>* waar powerpoint opslaan?</a:t>
            </a:r>
          </a:p>
          <a:p>
            <a:endParaRPr lang="en-US" dirty="0"/>
          </a:p>
          <a:p>
            <a:pPr marL="0" indent="0">
              <a:buNone/>
            </a:pPr>
            <a:endParaRPr lang="nl-NL" dirty="0"/>
          </a:p>
          <a:p>
            <a:endParaRPr lang="nl-NL" dirty="0"/>
          </a:p>
        </p:txBody>
      </p:sp>
      <p:sp>
        <p:nvSpPr>
          <p:cNvPr id="3" name="Title 2">
            <a:extLst>
              <a:ext uri="{FF2B5EF4-FFF2-40B4-BE49-F238E27FC236}">
                <a16:creationId xmlns:a16="http://schemas.microsoft.com/office/drawing/2014/main" id="{EF7F9C15-3CA4-4EF1-984F-914B4D734801}"/>
              </a:ext>
            </a:extLst>
          </p:cNvPr>
          <p:cNvSpPr>
            <a:spLocks noGrp="1"/>
          </p:cNvSpPr>
          <p:nvPr>
            <p:ph type="title"/>
          </p:nvPr>
        </p:nvSpPr>
        <p:spPr/>
        <p:txBody>
          <a:bodyPr/>
          <a:lstStyle/>
          <a:p>
            <a:r>
              <a:rPr lang="en-US" dirty="0"/>
              <a:t>2018 evaluation</a:t>
            </a:r>
            <a:endParaRPr lang="nl-NL" dirty="0"/>
          </a:p>
        </p:txBody>
      </p:sp>
    </p:spTree>
    <p:extLst>
      <p:ext uri="{BB962C8B-B14F-4D97-AF65-F5344CB8AC3E}">
        <p14:creationId xmlns:p14="http://schemas.microsoft.com/office/powerpoint/2010/main" val="32624083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A2C859-1A3E-4037-A947-5B3EEE47D717}"/>
              </a:ext>
            </a:extLst>
          </p:cNvPr>
          <p:cNvSpPr>
            <a:spLocks noGrp="1"/>
          </p:cNvSpPr>
          <p:nvPr>
            <p:ph type="body" sz="quarter" idx="10"/>
          </p:nvPr>
        </p:nvSpPr>
        <p:spPr/>
        <p:txBody>
          <a:bodyPr/>
          <a:lstStyle/>
          <a:p>
            <a:r>
              <a:rPr lang="en-US" dirty="0"/>
              <a:t>Process 2018 evaluation</a:t>
            </a:r>
          </a:p>
          <a:p>
            <a:r>
              <a:rPr lang="en-US" dirty="0"/>
              <a:t>Validate labs </a:t>
            </a:r>
            <a:r>
              <a:rPr lang="en-US" dirty="0">
                <a:sym typeface="Wingdings" panose="05000000000000000000" pitchFamily="2" charset="2"/>
              </a:rPr>
              <a:t> </a:t>
            </a:r>
            <a:r>
              <a:rPr lang="en-US" dirty="0" err="1">
                <a:sym typeface="Wingdings" panose="05000000000000000000" pitchFamily="2" charset="2"/>
              </a:rPr>
              <a:t>joost</a:t>
            </a:r>
            <a:r>
              <a:rPr lang="en-US" dirty="0">
                <a:sym typeface="Wingdings" panose="05000000000000000000" pitchFamily="2" charset="2"/>
              </a:rPr>
              <a:t>  DONE</a:t>
            </a:r>
            <a:endParaRPr lang="en-US" dirty="0"/>
          </a:p>
          <a:p>
            <a:endParaRPr lang="en-US" dirty="0"/>
          </a:p>
          <a:p>
            <a:r>
              <a:rPr lang="en-US" dirty="0"/>
              <a:t>Process yellow marked items in ppt</a:t>
            </a:r>
          </a:p>
          <a:p>
            <a:r>
              <a:rPr lang="en-US" dirty="0"/>
              <a:t>Upload slides to git repo </a:t>
            </a:r>
            <a:r>
              <a:rPr lang="en-US" dirty="0">
                <a:sym typeface="Wingdings" panose="05000000000000000000" pitchFamily="2" charset="2"/>
              </a:rPr>
              <a:t> </a:t>
            </a:r>
            <a:r>
              <a:rPr lang="en-US" dirty="0" err="1">
                <a:sym typeface="Wingdings" panose="05000000000000000000" pitchFamily="2" charset="2"/>
              </a:rPr>
              <a:t>joost</a:t>
            </a:r>
            <a:endParaRPr lang="en-US" dirty="0"/>
          </a:p>
          <a:p>
            <a:r>
              <a:rPr lang="en-US" dirty="0"/>
              <a:t>Check for docker for windows improvements since 2018 </a:t>
            </a:r>
            <a:r>
              <a:rPr lang="en-US" dirty="0">
                <a:sym typeface="Wingdings" panose="05000000000000000000" pitchFamily="2" charset="2"/>
              </a:rPr>
              <a:t> </a:t>
            </a:r>
            <a:r>
              <a:rPr lang="en-US" dirty="0" err="1">
                <a:sym typeface="Wingdings" panose="05000000000000000000" pitchFamily="2" charset="2"/>
              </a:rPr>
              <a:t>martijn</a:t>
            </a:r>
            <a:endParaRPr lang="en-US" dirty="0">
              <a:sym typeface="Wingdings" panose="05000000000000000000" pitchFamily="2" charset="2"/>
            </a:endParaRPr>
          </a:p>
          <a:p>
            <a:r>
              <a:rPr lang="en-US" dirty="0">
                <a:sym typeface="Wingdings" panose="05000000000000000000" pitchFamily="2" charset="2"/>
              </a:rPr>
              <a:t>Docker networking for windows since 2018 (1 bridge/multiple bridges)</a:t>
            </a:r>
            <a:endParaRPr lang="en-US" dirty="0"/>
          </a:p>
          <a:p>
            <a:endParaRPr lang="nl-NL" dirty="0"/>
          </a:p>
        </p:txBody>
      </p:sp>
      <p:sp>
        <p:nvSpPr>
          <p:cNvPr id="3" name="Title 2">
            <a:extLst>
              <a:ext uri="{FF2B5EF4-FFF2-40B4-BE49-F238E27FC236}">
                <a16:creationId xmlns:a16="http://schemas.microsoft.com/office/drawing/2014/main" id="{9290EB5C-713E-4414-85D4-45AB112B7D06}"/>
              </a:ext>
            </a:extLst>
          </p:cNvPr>
          <p:cNvSpPr>
            <a:spLocks noGrp="1"/>
          </p:cNvSpPr>
          <p:nvPr>
            <p:ph type="title"/>
          </p:nvPr>
        </p:nvSpPr>
        <p:spPr/>
        <p:txBody>
          <a:bodyPr/>
          <a:lstStyle/>
          <a:p>
            <a:r>
              <a:rPr lang="en-US" dirty="0" err="1"/>
              <a:t>todo</a:t>
            </a:r>
            <a:endParaRPr lang="nl-NL" dirty="0"/>
          </a:p>
        </p:txBody>
      </p:sp>
    </p:spTree>
    <p:extLst>
      <p:ext uri="{BB962C8B-B14F-4D97-AF65-F5344CB8AC3E}">
        <p14:creationId xmlns:p14="http://schemas.microsoft.com/office/powerpoint/2010/main" val="2393651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6674F7F-F208-4B15-AF2C-E5AE046C0812}"/>
              </a:ext>
            </a:extLst>
          </p:cNvPr>
          <p:cNvSpPr>
            <a:spLocks noGrp="1"/>
          </p:cNvSpPr>
          <p:nvPr>
            <p:ph type="title"/>
          </p:nvPr>
        </p:nvSpPr>
        <p:spPr/>
        <p:txBody>
          <a:bodyPr/>
          <a:lstStyle/>
          <a:p>
            <a:r>
              <a:rPr lang="en-US" dirty="0">
                <a:cs typeface="Segoe UI Light"/>
              </a:rPr>
              <a:t>Container runtime (short history)</a:t>
            </a:r>
            <a:endParaRPr lang="en-US" dirty="0"/>
          </a:p>
        </p:txBody>
      </p:sp>
      <p:graphicFrame>
        <p:nvGraphicFramePr>
          <p:cNvPr id="6" name="Diagram 6">
            <a:extLst>
              <a:ext uri="{FF2B5EF4-FFF2-40B4-BE49-F238E27FC236}">
                <a16:creationId xmlns:a16="http://schemas.microsoft.com/office/drawing/2014/main" id="{71CE95F5-0205-4C1A-81D6-F5C65994C611}"/>
              </a:ext>
            </a:extLst>
          </p:cNvPr>
          <p:cNvGraphicFramePr/>
          <p:nvPr>
            <p:extLst>
              <p:ext uri="{D42A27DB-BD31-4B8C-83A1-F6EECF244321}">
                <p14:modId xmlns:p14="http://schemas.microsoft.com/office/powerpoint/2010/main" val="1003525579"/>
              </p:ext>
            </p:extLst>
          </p:nvPr>
        </p:nvGraphicFramePr>
        <p:xfrm>
          <a:off x="315323" y="675217"/>
          <a:ext cx="8502710" cy="35792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55551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C1C55F-7DB3-4661-B014-0DDFA9738931}"/>
              </a:ext>
            </a:extLst>
          </p:cNvPr>
          <p:cNvSpPr>
            <a:spLocks noGrp="1"/>
          </p:cNvSpPr>
          <p:nvPr>
            <p:ph type="body" sz="quarter" idx="10"/>
          </p:nvPr>
        </p:nvSpPr>
        <p:spPr>
          <a:xfrm>
            <a:off x="338490" y="677599"/>
            <a:ext cx="8467020" cy="4068266"/>
          </a:xfrm>
        </p:spPr>
        <p:txBody>
          <a:bodyPr>
            <a:normAutofit fontScale="92500" lnSpcReduction="20000"/>
          </a:bodyPr>
          <a:lstStyle/>
          <a:p>
            <a:r>
              <a:rPr lang="en-US" dirty="0"/>
              <a:t>The word “</a:t>
            </a:r>
            <a:r>
              <a:rPr lang="en-US" b="1" dirty="0"/>
              <a:t>container</a:t>
            </a:r>
            <a:r>
              <a:rPr lang="en-US" dirty="0"/>
              <a:t>” doesn’t mean anything super precise. Basically there are a few new Linux kernel features (“namespaces” and “</a:t>
            </a:r>
            <a:r>
              <a:rPr lang="en-US" dirty="0" err="1"/>
              <a:t>cgroups</a:t>
            </a:r>
            <a:r>
              <a:rPr lang="en-US" dirty="0"/>
              <a:t>”) that let you isolate processes from each other. When you use those features, you call it “containers”.</a:t>
            </a:r>
          </a:p>
          <a:p>
            <a:r>
              <a:rPr lang="en-US" b="1" dirty="0"/>
              <a:t>Namespaces</a:t>
            </a:r>
            <a:r>
              <a:rPr lang="en-US" dirty="0"/>
              <a:t>:</a:t>
            </a:r>
          </a:p>
          <a:p>
            <a:pPr lvl="1" indent="-285750" fontAlgn="base"/>
            <a:r>
              <a:rPr lang="en-US" sz="1300" dirty="0"/>
              <a:t>in a </a:t>
            </a:r>
            <a:r>
              <a:rPr lang="en-US" sz="1300" b="1" dirty="0" err="1"/>
              <a:t>pid</a:t>
            </a:r>
            <a:r>
              <a:rPr lang="en-US" sz="1300" dirty="0"/>
              <a:t> namespace you become PID 1 and then your children are other processes. All the other programs are gone</a:t>
            </a:r>
          </a:p>
          <a:p>
            <a:pPr lvl="1" indent="-285750" fontAlgn="base"/>
            <a:r>
              <a:rPr lang="en-US" sz="1300" dirty="0"/>
              <a:t>in a </a:t>
            </a:r>
            <a:r>
              <a:rPr lang="en-US" sz="1300" b="1" dirty="0"/>
              <a:t>networking namespace</a:t>
            </a:r>
            <a:r>
              <a:rPr lang="en-US" sz="1300" dirty="0"/>
              <a:t> you can run programs on any port you want without it conflicting with what’s already running since it is only visible internally (isolated)</a:t>
            </a:r>
          </a:p>
          <a:p>
            <a:pPr lvl="1" indent="-285750" fontAlgn="base"/>
            <a:r>
              <a:rPr lang="en-US" sz="1300" dirty="0"/>
              <a:t>in a </a:t>
            </a:r>
            <a:r>
              <a:rPr lang="en-US" sz="1300" b="1" dirty="0"/>
              <a:t>mount namespace</a:t>
            </a:r>
            <a:r>
              <a:rPr lang="en-US" sz="1300" dirty="0"/>
              <a:t> you can mount and unmount filesystems without it affecting the host filesystem. So you can have a totally different set of devices mounted (usually less)</a:t>
            </a:r>
          </a:p>
          <a:p>
            <a:r>
              <a:rPr lang="en-US" b="1" dirty="0" err="1"/>
              <a:t>CGroups</a:t>
            </a:r>
            <a:r>
              <a:rPr lang="en-US" dirty="0"/>
              <a:t>:</a:t>
            </a:r>
          </a:p>
          <a:p>
            <a:pPr lvl="1"/>
            <a:r>
              <a:rPr lang="en-US" sz="1300" dirty="0"/>
              <a:t>limits, accounts for, and isolates the </a:t>
            </a:r>
            <a:r>
              <a:rPr lang="en-US" sz="1300" dirty="0">
                <a:hlinkClick r:id="rId2" tooltip="Resource (computer science)"/>
              </a:rPr>
              <a:t>resource usage</a:t>
            </a:r>
            <a:r>
              <a:rPr lang="en-US" sz="1300" dirty="0"/>
              <a:t> (CPU, memory, disk I/O, network, etc.) of a collection of </a:t>
            </a:r>
            <a:r>
              <a:rPr lang="en-US" sz="1300" dirty="0">
                <a:hlinkClick r:id="rId3" tooltip="Process (computing)"/>
              </a:rPr>
              <a:t>processes</a:t>
            </a:r>
            <a:endParaRPr lang="en-US" sz="1300" dirty="0"/>
          </a:p>
          <a:p>
            <a:pPr lvl="1" indent="-285750"/>
            <a:r>
              <a:rPr lang="en-US" sz="1300" i="1" dirty="0"/>
              <a:t>Resource limiting</a:t>
            </a:r>
            <a:r>
              <a:rPr lang="en-US" sz="1300" dirty="0"/>
              <a:t> – groups can be set to not exceed a configured </a:t>
            </a:r>
            <a:r>
              <a:rPr lang="en-US" sz="1300" dirty="0">
                <a:hlinkClick r:id="rId4" tooltip="Main memory"/>
              </a:rPr>
              <a:t>memory</a:t>
            </a:r>
            <a:r>
              <a:rPr lang="en-US" sz="1300" dirty="0"/>
              <a:t> limit, which also includes the </a:t>
            </a:r>
            <a:r>
              <a:rPr lang="en-US" sz="1300" dirty="0">
                <a:hlinkClick r:id="rId5" tooltip="Page cache"/>
              </a:rPr>
              <a:t>file system cache</a:t>
            </a:r>
            <a:r>
              <a:rPr lang="en-US" sz="1300" dirty="0"/>
              <a:t>. Hard limits will never be crossed, process is killed. Soft limits are managed when running out.</a:t>
            </a:r>
          </a:p>
          <a:p>
            <a:pPr lvl="1" indent="-285750"/>
            <a:r>
              <a:rPr lang="en-US" sz="1300" i="1" dirty="0"/>
              <a:t>Prioritization</a:t>
            </a:r>
            <a:r>
              <a:rPr lang="en-US" sz="1300" dirty="0"/>
              <a:t> – some groups may get a larger share of CPU utilization or disk I/O throughput</a:t>
            </a:r>
          </a:p>
          <a:p>
            <a:pPr lvl="1" indent="-285750"/>
            <a:r>
              <a:rPr lang="en-US" sz="1300" i="1" dirty="0"/>
              <a:t>Accounting</a:t>
            </a:r>
            <a:r>
              <a:rPr lang="en-US" sz="1300" dirty="0"/>
              <a:t> – measures a group's resource usage, which may be used, for example, for billing purposes</a:t>
            </a:r>
          </a:p>
          <a:p>
            <a:pPr lvl="1" indent="-285750"/>
            <a:r>
              <a:rPr lang="en-US" sz="1300" i="1" dirty="0"/>
              <a:t>Control</a:t>
            </a:r>
            <a:r>
              <a:rPr lang="en-US" sz="1300" dirty="0"/>
              <a:t> – freezing groups of processes, their </a:t>
            </a:r>
            <a:r>
              <a:rPr lang="en-US" sz="1300" dirty="0">
                <a:hlinkClick r:id="rId6" tooltip="Application checkpointing"/>
              </a:rPr>
              <a:t>checkpointing</a:t>
            </a:r>
            <a:r>
              <a:rPr lang="en-US" sz="1300" dirty="0"/>
              <a:t> and restarting</a:t>
            </a:r>
          </a:p>
          <a:p>
            <a:r>
              <a:rPr lang="en-US" sz="1500" b="1" dirty="0"/>
              <a:t>Consequences:</a:t>
            </a:r>
          </a:p>
          <a:p>
            <a:pPr lvl="1"/>
            <a:r>
              <a:rPr lang="en-US" sz="1300" dirty="0"/>
              <a:t>The isolated process (container) does not have any access to the host unless explicitly granted/mounted.</a:t>
            </a:r>
          </a:p>
          <a:p>
            <a:pPr lvl="1"/>
            <a:r>
              <a:rPr lang="en-US" sz="1300" dirty="0"/>
              <a:t>Users on the host are not know inside a container (complicates network access)</a:t>
            </a:r>
            <a:endParaRPr lang="en-US" dirty="0"/>
          </a:p>
        </p:txBody>
      </p:sp>
      <p:sp>
        <p:nvSpPr>
          <p:cNvPr id="3" name="Title 2">
            <a:extLst>
              <a:ext uri="{FF2B5EF4-FFF2-40B4-BE49-F238E27FC236}">
                <a16:creationId xmlns:a16="http://schemas.microsoft.com/office/drawing/2014/main" id="{DE42BFFD-0188-41A7-B8BF-952B9CEFA2F8}"/>
              </a:ext>
            </a:extLst>
          </p:cNvPr>
          <p:cNvSpPr>
            <a:spLocks noGrp="1"/>
          </p:cNvSpPr>
          <p:nvPr>
            <p:ph type="title"/>
          </p:nvPr>
        </p:nvSpPr>
        <p:spPr/>
        <p:txBody>
          <a:bodyPr/>
          <a:lstStyle/>
          <a:p>
            <a:r>
              <a:rPr lang="en-US" dirty="0"/>
              <a:t>Container runtime (flavors)</a:t>
            </a:r>
          </a:p>
        </p:txBody>
      </p:sp>
    </p:spTree>
    <p:extLst>
      <p:ext uri="{BB962C8B-B14F-4D97-AF65-F5344CB8AC3E}">
        <p14:creationId xmlns:p14="http://schemas.microsoft.com/office/powerpoint/2010/main" val="403518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E3E988-4E27-4B85-8158-AEBA1D5AA572}"/>
              </a:ext>
            </a:extLst>
          </p:cNvPr>
          <p:cNvSpPr>
            <a:spLocks noGrp="1"/>
          </p:cNvSpPr>
          <p:nvPr>
            <p:ph type="body" sz="quarter" idx="10"/>
          </p:nvPr>
        </p:nvSpPr>
        <p:spPr/>
        <p:txBody>
          <a:bodyPr>
            <a:normAutofit fontScale="85000" lnSpcReduction="10000"/>
          </a:bodyPr>
          <a:lstStyle/>
          <a:p>
            <a:r>
              <a:rPr lang="en-US" sz="2000" dirty="0"/>
              <a:t>Layering of functionality.</a:t>
            </a:r>
          </a:p>
          <a:p>
            <a:pPr marL="285750" indent="-285750">
              <a:buFont typeface="Arial" panose="020B0604020202020204" pitchFamily="34" charset="0"/>
              <a:buChar char="•"/>
            </a:pPr>
            <a:r>
              <a:rPr lang="en-US" sz="2000" dirty="0"/>
              <a:t>Low level runtimes: First layer of scripting to control creation of namespaces and </a:t>
            </a:r>
            <a:r>
              <a:rPr lang="en-US" sz="2000" dirty="0" err="1"/>
              <a:t>cgroups</a:t>
            </a:r>
            <a:r>
              <a:rPr lang="en-US" sz="2000" dirty="0"/>
              <a:t> for containers and build a filesystem and manage the process access (chroot).</a:t>
            </a:r>
          </a:p>
          <a:p>
            <a:pPr marL="1238063" lvl="1" indent="-285750">
              <a:buFont typeface="Arial" panose="020B0604020202020204" pitchFamily="34" charset="0"/>
              <a:buChar char="•"/>
            </a:pPr>
            <a:r>
              <a:rPr lang="en-US" sz="2000" dirty="0" err="1"/>
              <a:t>Lmctfy</a:t>
            </a:r>
            <a:r>
              <a:rPr lang="en-US" sz="2000" dirty="0"/>
              <a:t>: </a:t>
            </a:r>
            <a:r>
              <a:rPr lang="en-US" sz="2000" dirty="0" err="1"/>
              <a:t>google’s</a:t>
            </a:r>
            <a:r>
              <a:rPr lang="en-US" sz="2000" dirty="0"/>
              <a:t> internal runtime for Borg</a:t>
            </a:r>
          </a:p>
          <a:p>
            <a:pPr marL="1238063" lvl="1" indent="-285750">
              <a:buFont typeface="Arial" panose="020B0604020202020204" pitchFamily="34" charset="0"/>
              <a:buChar char="•"/>
            </a:pPr>
            <a:r>
              <a:rPr lang="en-US" sz="2000" dirty="0" err="1"/>
              <a:t>Runc</a:t>
            </a:r>
            <a:r>
              <a:rPr lang="en-US" sz="2000" dirty="0"/>
              <a:t>: most popular and build as part of the Docker initiative</a:t>
            </a:r>
          </a:p>
          <a:p>
            <a:pPr marL="1238063" lvl="1" indent="-285750">
              <a:buFont typeface="Arial" panose="020B0604020202020204" pitchFamily="34" charset="0"/>
              <a:buChar char="•"/>
            </a:pPr>
            <a:r>
              <a:rPr lang="en-US" sz="2000" dirty="0" err="1"/>
              <a:t>Rkt</a:t>
            </a:r>
            <a:r>
              <a:rPr lang="en-US" sz="2000" dirty="0"/>
              <a:t>: is a popular alternative to Docker/</a:t>
            </a:r>
            <a:r>
              <a:rPr lang="en-US" sz="2000" dirty="0" err="1"/>
              <a:t>runc</a:t>
            </a:r>
            <a:r>
              <a:rPr lang="en-US" sz="2000" dirty="0"/>
              <a:t> that was developed by CoreOS. Bit confusing since it contains high level features as well.</a:t>
            </a:r>
          </a:p>
          <a:p>
            <a:pPr marL="285750" indent="-285750">
              <a:buFont typeface="Arial" panose="020B0604020202020204" pitchFamily="34" charset="0"/>
              <a:buChar char="•"/>
            </a:pPr>
            <a:r>
              <a:rPr lang="en-US" sz="2000" dirty="0"/>
              <a:t>High level runtimes: Add image formats, image management, and sharing images. And add an API’s to interact</a:t>
            </a:r>
          </a:p>
          <a:p>
            <a:pPr marL="1238063" lvl="1" indent="-285750">
              <a:buFont typeface="Arial" panose="020B0604020202020204" pitchFamily="34" charset="0"/>
              <a:buChar char="•"/>
            </a:pPr>
            <a:r>
              <a:rPr lang="en-US" sz="2000" dirty="0" err="1"/>
              <a:t>Containerd</a:t>
            </a:r>
            <a:r>
              <a:rPr lang="en-US" sz="2000" dirty="0"/>
              <a:t>: Docker runtime</a:t>
            </a:r>
          </a:p>
          <a:p>
            <a:pPr marL="1238063" lvl="1" indent="-285750">
              <a:buFont typeface="Arial" panose="020B0604020202020204" pitchFamily="34" charset="0"/>
              <a:buChar char="•"/>
            </a:pPr>
            <a:r>
              <a:rPr lang="en-US" sz="2000" dirty="0" err="1"/>
              <a:t>Rkt</a:t>
            </a:r>
            <a:r>
              <a:rPr lang="en-US" sz="2000" dirty="0"/>
              <a:t>: CoreOS alternative/challenger since 2014</a:t>
            </a:r>
          </a:p>
          <a:p>
            <a:pPr marL="1238063" lvl="1" indent="-285750">
              <a:buFont typeface="Arial" panose="020B0604020202020204" pitchFamily="34" charset="0"/>
              <a:buChar char="•"/>
            </a:pPr>
            <a:r>
              <a:rPr lang="en-US" sz="2000" dirty="0"/>
              <a:t>Cri-o (</a:t>
            </a:r>
            <a:r>
              <a:rPr lang="en-US" sz="2000" dirty="0" err="1"/>
              <a:t>kubernetes</a:t>
            </a:r>
            <a:r>
              <a:rPr lang="en-US" sz="2000" dirty="0"/>
              <a:t>)</a:t>
            </a:r>
          </a:p>
          <a:p>
            <a:pPr marL="1238063" lvl="1" indent="-285750">
              <a:buFont typeface="Arial" panose="020B0604020202020204" pitchFamily="34" charset="0"/>
              <a:buChar char="•"/>
            </a:pPr>
            <a:endParaRPr lang="en-US" sz="2000" dirty="0"/>
          </a:p>
          <a:p>
            <a:endParaRPr lang="en-US" dirty="0"/>
          </a:p>
        </p:txBody>
      </p:sp>
      <p:sp>
        <p:nvSpPr>
          <p:cNvPr id="3" name="Title 2">
            <a:extLst>
              <a:ext uri="{FF2B5EF4-FFF2-40B4-BE49-F238E27FC236}">
                <a16:creationId xmlns:a16="http://schemas.microsoft.com/office/drawing/2014/main" id="{8EAAED4C-6E41-499D-8823-144B784B999F}"/>
              </a:ext>
            </a:extLst>
          </p:cNvPr>
          <p:cNvSpPr>
            <a:spLocks noGrp="1"/>
          </p:cNvSpPr>
          <p:nvPr>
            <p:ph type="title"/>
          </p:nvPr>
        </p:nvSpPr>
        <p:spPr/>
        <p:txBody>
          <a:bodyPr/>
          <a:lstStyle/>
          <a:p>
            <a:r>
              <a:rPr lang="en-US" dirty="0"/>
              <a:t>Container runtime (flavors)</a:t>
            </a:r>
          </a:p>
        </p:txBody>
      </p:sp>
    </p:spTree>
    <p:extLst>
      <p:ext uri="{BB962C8B-B14F-4D97-AF65-F5344CB8AC3E}">
        <p14:creationId xmlns:p14="http://schemas.microsoft.com/office/powerpoint/2010/main" val="4064968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38490" y="3920129"/>
            <a:ext cx="8467020" cy="1000014"/>
          </a:xfrm>
        </p:spPr>
        <p:txBody>
          <a:bodyPr>
            <a:normAutofit fontScale="62500" lnSpcReduction="20000"/>
          </a:bodyPr>
          <a:lstStyle/>
          <a:p>
            <a:pPr marL="285750" indent="-285750">
              <a:buFont typeface="Arial" panose="020B0604020202020204" pitchFamily="34" charset="0"/>
              <a:buChar char="•"/>
            </a:pPr>
            <a:r>
              <a:rPr lang="en-US" dirty="0"/>
              <a:t>Microsoft needed to build new features into windows to mimic same </a:t>
            </a:r>
            <a:r>
              <a:rPr lang="en-US" dirty="0" err="1"/>
              <a:t>Api</a:t>
            </a:r>
            <a:r>
              <a:rPr lang="en-US" dirty="0"/>
              <a:t> layer to Docker</a:t>
            </a:r>
          </a:p>
          <a:p>
            <a:pPr marL="285750" indent="-285750">
              <a:buFont typeface="Arial" panose="020B0604020202020204" pitchFamily="34" charset="0"/>
              <a:buChar char="•"/>
            </a:pPr>
            <a:r>
              <a:rPr lang="en-US" dirty="0"/>
              <a:t>Docker is natively ported (and open source in the same repository as Docker for </a:t>
            </a:r>
            <a:r>
              <a:rPr lang="en-US" dirty="0" err="1"/>
              <a:t>linux</a:t>
            </a:r>
            <a:r>
              <a:rPr lang="en-US" dirty="0"/>
              <a:t>)</a:t>
            </a:r>
          </a:p>
          <a:p>
            <a:pPr marL="285750" indent="-285750">
              <a:buFont typeface="Arial" panose="020B0604020202020204" pitchFamily="34" charset="0"/>
              <a:buChar char="•"/>
            </a:pPr>
            <a:r>
              <a:rPr lang="en-US" dirty="0"/>
              <a:t>Windows is natively a very integrated OS (loads of default dependent services) vs. Linux which is highly modular</a:t>
            </a:r>
          </a:p>
          <a:p>
            <a:pPr marL="285750" indent="-285750">
              <a:buFont typeface="Arial" panose="020B0604020202020204" pitchFamily="34" charset="0"/>
              <a:buChar char="•"/>
            </a:pPr>
            <a:r>
              <a:rPr lang="en-US" dirty="0"/>
              <a:t>Special isolation mode available </a:t>
            </a:r>
            <a:r>
              <a:rPr lang="en-US" dirty="0" err="1"/>
              <a:t>hyper-v</a:t>
            </a:r>
            <a:endParaRPr lang="en-US" dirty="0"/>
          </a:p>
          <a:p>
            <a:endParaRPr lang="en-US" dirty="0"/>
          </a:p>
          <a:p>
            <a:endParaRPr lang="en-US" dirty="0"/>
          </a:p>
        </p:txBody>
      </p:sp>
      <p:sp>
        <p:nvSpPr>
          <p:cNvPr id="2" name="Title 1"/>
          <p:cNvSpPr>
            <a:spLocks noGrp="1"/>
          </p:cNvSpPr>
          <p:nvPr>
            <p:ph type="title"/>
          </p:nvPr>
        </p:nvSpPr>
        <p:spPr/>
        <p:txBody>
          <a:bodyPr/>
          <a:lstStyle/>
          <a:p>
            <a:r>
              <a:rPr lang="en-US" dirty="0"/>
              <a:t>Docker architecture; Linux vs Windows</a:t>
            </a:r>
          </a:p>
        </p:txBody>
      </p:sp>
      <p:pic>
        <p:nvPicPr>
          <p:cNvPr id="4" name="Picture 3"/>
          <p:cNvPicPr>
            <a:picLocks noChangeAspect="1"/>
          </p:cNvPicPr>
          <p:nvPr/>
        </p:nvPicPr>
        <p:blipFill>
          <a:blip r:embed="rId3"/>
          <a:stretch>
            <a:fillRect/>
          </a:stretch>
        </p:blipFill>
        <p:spPr>
          <a:xfrm>
            <a:off x="315322" y="656532"/>
            <a:ext cx="6806931" cy="3263597"/>
          </a:xfrm>
          <a:prstGeom prst="rect">
            <a:avLst/>
          </a:prstGeom>
        </p:spPr>
      </p:pic>
    </p:spTree>
    <p:extLst>
      <p:ext uri="{BB962C8B-B14F-4D97-AF65-F5344CB8AC3E}">
        <p14:creationId xmlns:p14="http://schemas.microsoft.com/office/powerpoint/2010/main" val="289492032"/>
      </p:ext>
    </p:extLst>
  </p:cSld>
  <p:clrMapOvr>
    <a:masterClrMapping/>
  </p:clrMapOvr>
</p:sld>
</file>

<file path=ppt/theme/theme1.xml><?xml version="1.0" encoding="utf-8"?>
<a:theme xmlns:a="http://schemas.openxmlformats.org/drawingml/2006/main" name="External Playbook - White Template">
  <a:themeElements>
    <a:clrScheme name="AOS-Colors">
      <a:dk1>
        <a:srgbClr val="7F7F7F"/>
      </a:dk1>
      <a:lt1>
        <a:srgbClr val="FFFFFF"/>
      </a:lt1>
      <a:dk2>
        <a:srgbClr val="7F7F7F"/>
      </a:dk2>
      <a:lt2>
        <a:srgbClr val="FFFFFF"/>
      </a:lt2>
      <a:accent1>
        <a:srgbClr val="FF5800"/>
      </a:accent1>
      <a:accent2>
        <a:srgbClr val="005CB9"/>
      </a:accent2>
      <a:accent3>
        <a:srgbClr val="009FDA"/>
      </a:accent3>
      <a:accent4>
        <a:srgbClr val="34B233"/>
      </a:accent4>
      <a:accent5>
        <a:srgbClr val="9F26B5"/>
      </a:accent5>
      <a:accent6>
        <a:srgbClr val="008996"/>
      </a:accent6>
      <a:hlink>
        <a:srgbClr val="FF5800"/>
      </a:hlink>
      <a:folHlink>
        <a:srgbClr val="FF5800"/>
      </a:folHlink>
    </a:clrScheme>
    <a:fontScheme name="AOS-Fonts">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lIns="117208" tIns="58604" rIns="117208" bIns="58604" anchor="ctr">
        <a:normAutofit/>
      </a:bodyPr>
      <a:lstStyle>
        <a:defPPr>
          <a:defRPr sz="3600" dirty="0" smtClean="0">
            <a:solidFill>
              <a:schemeClr val="bg1"/>
            </a:soli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1C0C2E955B568408460517FA8180ACE" ma:contentTypeVersion="43" ma:contentTypeDescription="Create a new document." ma:contentTypeScope="" ma:versionID="485a35df28577cfb35722882a591392c">
  <xsd:schema xmlns:xsd="http://www.w3.org/2001/XMLSchema" xmlns:xs="http://www.w3.org/2001/XMLSchema" xmlns:p="http://schemas.microsoft.com/office/2006/metadata/properties" xmlns:ns1="http://schemas.microsoft.com/sharepoint/v3" xmlns:ns2="5c6536c9-b8f0-43e3-9703-491ed605a055" xmlns:ns3="0e56c044-f2f6-4825-ae61-b726c90d87ff" targetNamespace="http://schemas.microsoft.com/office/2006/metadata/properties" ma:root="true" ma:fieldsID="002cf33b15d5a5263fe5a87c4db8e215" ns1:_="" ns2:_="" ns3:_="">
    <xsd:import namespace="http://schemas.microsoft.com/sharepoint/v3"/>
    <xsd:import namespace="5c6536c9-b8f0-43e3-9703-491ed605a055"/>
    <xsd:import namespace="0e56c044-f2f6-4825-ae61-b726c90d87ff"/>
    <xsd:element name="properties">
      <xsd:complexType>
        <xsd:sequence>
          <xsd:element name="documentManagement">
            <xsd:complexType>
              <xsd:all>
                <xsd:element ref="ns2:K_A_ContributionType" minOccurs="0"/>
                <xsd:element ref="ns2:K_A_Contributed_x0020_by" minOccurs="0"/>
                <xsd:element ref="ns2:K_A_Author" minOccurs="0"/>
                <xsd:element ref="ns1:AverageRating" minOccurs="0"/>
                <xsd:element ref="ns1:RatingCount" minOccurs="0"/>
                <xsd:element ref="ns2:Ava_WBSElement" minOccurs="0"/>
                <xsd:element ref="ns2:Ava_ExternalAuthor" minOccurs="0"/>
                <xsd:element ref="ns2:K_A_Terms_Conds" minOccurs="0"/>
                <xsd:element ref="ns2:dbcac63996034bb5ab00629643269bbf" minOccurs="0"/>
                <xsd:element ref="ns2:m88e5436840d49d8947bb8d0c7c49aef" minOccurs="0"/>
                <xsd:element ref="ns3:TaxCatchAll" minOccurs="0"/>
                <xsd:element ref="ns2:i164f6e312eb402ab96c662b44f65928" minOccurs="0"/>
                <xsd:element ref="ns2:h7424637c88d496482edfe9ce4e383ad" minOccurs="0"/>
                <xsd:element ref="ns2:n0565a55c5ed469c9eb842327131e786" minOccurs="0"/>
                <xsd:element ref="ns3:TaxKeywordTaxHTField" minOccurs="0"/>
                <xsd:element ref="ns2:ce7cba295be64191bf9873b7e3f6c459" minOccurs="0"/>
                <xsd:element ref="ns2:SharedWithUsers" minOccurs="0"/>
                <xsd:element ref="ns2:SharedWithDetails" minOccurs="0"/>
                <xsd:element ref="ns1:RatedBy" minOccurs="0"/>
                <xsd:element ref="ns1:Ratings" minOccurs="0"/>
                <xsd:element ref="ns1:LikesCount" minOccurs="0"/>
                <xsd:element ref="ns1:LikedBy" minOccurs="0"/>
                <xsd:element ref="ns2:K_A_Document_Description" minOccurs="0"/>
                <xsd:element ref="ns2:e23119ab3f614e75b99d2a63602f0f9e" minOccurs="0"/>
                <xsd:element ref="ns2:b864fa0abf4449d0ac0c7fc2ea8c6034"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12" nillable="true" ma:displayName="Rating (0-5)" ma:decimals="2" ma:indexed="true" ma:internalName="AverageRating" ma:readOnly="true">
      <xsd:simpleType>
        <xsd:restriction base="dms:Number"/>
      </xsd:simpleType>
    </xsd:element>
    <xsd:element name="RatingCount" ma:index="13" nillable="true" ma:displayName="Number of Ratings" ma:decimals="0" ma:indexed="true" ma:internalName="RatingCount" ma:readOnly="true">
      <xsd:simpleType>
        <xsd:restriction base="dms:Number"/>
      </xsd:simpleType>
    </xsd:element>
    <xsd:element name="RatedBy" ma:index="33" nillable="true" ma:displayName="Rated By" ma:description="Users rated the item." ma:hidden="true" ma:list="UserInfo" ma:internalName="Rat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atings" ma:index="34" nillable="true" ma:displayName="User ratings" ma:description="User ratings for the item" ma:hidden="true" ma:internalName="Ratings">
      <xsd:simpleType>
        <xsd:restriction base="dms:Note"/>
      </xsd:simpleType>
    </xsd:element>
    <xsd:element name="LikesCount" ma:index="35" nillable="true" ma:displayName="Number of Likes" ma:internalName="LikesCount">
      <xsd:simpleType>
        <xsd:restriction base="dms:Unknown"/>
      </xsd:simpleType>
    </xsd:element>
    <xsd:element name="LikedBy" ma:index="36" nillable="true" ma:displayName="Liked By" ma:hidden="true" ma:list="UserInfo" ma:internalName="Lik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5c6536c9-b8f0-43e3-9703-491ed605a055" elementFormDefault="qualified">
    <xsd:import namespace="http://schemas.microsoft.com/office/2006/documentManagement/types"/>
    <xsd:import namespace="http://schemas.microsoft.com/office/infopath/2007/PartnerControls"/>
    <xsd:element name="K_A_ContributionType" ma:index="2" nillable="true" ma:displayName="Contribution Type" ma:default="Original Material" ma:indexed="true" ma:internalName="K_A_ContributionType" ma:readOnly="false">
      <xsd:simpleType>
        <xsd:restriction base="dms:Choice">
          <xsd:enumeration value="Client Engagement"/>
          <xsd:enumeration value="Original Material"/>
          <xsd:enumeration value="Third Party"/>
        </xsd:restriction>
      </xsd:simpleType>
    </xsd:element>
    <xsd:element name="K_A_Contributed_x0020_by" ma:index="4" nillable="true" ma:displayName="Contributed by" ma:indexed="true" ma:list="UserInfo" ma:internalName="K_A_Contributed_x0020_by"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K_A_Author" ma:index="5" nillable="true" ma:displayName="Author(s)" ma:list="UserInfo" ma:internalName="K_A_Author" ma:readOnly="fals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a_WBSElement" ma:index="14" nillable="true" ma:displayName="Engagement WBS" ma:description="WBSElement only required for 'Customer Engagement' contribution type" ma:internalName="K_A_Engagement_x0020_WBS" ma:readOnly="false">
      <xsd:simpleType>
        <xsd:restriction base="dms:Text">
          <xsd:maxLength value="255"/>
        </xsd:restriction>
      </xsd:simpleType>
    </xsd:element>
    <xsd:element name="Ava_ExternalAuthor" ma:index="15" nillable="true" ma:displayName="Third Party" ma:internalName="K_A_Third_x0020_Party_x0020_Author" ma:readOnly="false">
      <xsd:simpleType>
        <xsd:restriction base="dms:Text">
          <xsd:maxLength value="255"/>
        </xsd:restriction>
      </xsd:simpleType>
    </xsd:element>
    <xsd:element name="K_A_Terms_Conds" ma:index="16" nillable="true" ma:displayName="Terms and Definitions" ma:default="1" ma:internalName="K_A_Terms_Conds" ma:readOnly="false">
      <xsd:simpleType>
        <xsd:restriction base="dms:Number"/>
      </xsd:simpleType>
    </xsd:element>
    <xsd:element name="dbcac63996034bb5ab00629643269bbf" ma:index="17" nillable="true" ma:taxonomy="true" ma:internalName="dbcac63996034bb5ab00629643269bbf" ma:taxonomyFieldName="K_A_Talent_x0020_Community" ma:displayName="Talent Community" ma:default="" ma:fieldId="{dbcac639-9603-4bb5-ab00-629643269bbf}" ma:taxonomyMulti="true" ma:sspId="1217ff2e-1616-4146-8372-4640400776c3" ma:termSetId="63900f27-0a4a-49f1-9170-586f98161d50" ma:anchorId="00000000-0000-0000-0000-000000000000" ma:open="false" ma:isKeyword="false">
      <xsd:complexType>
        <xsd:sequence>
          <xsd:element ref="pc:Terms" minOccurs="0" maxOccurs="1"/>
        </xsd:sequence>
      </xsd:complexType>
    </xsd:element>
    <xsd:element name="m88e5436840d49d8947bb8d0c7c49aef" ma:index="20" nillable="true" ma:taxonomy="true" ma:internalName="m88e5436840d49d8947bb8d0c7c49aef" ma:taxonomyFieldName="K_A_Offering" ma:displayName="Offering" ma:default="" ma:fieldId="{688e5436-840d-49d8-947b-b8d0c7c49aef}" ma:taxonomyMulti="true" ma:sspId="1217ff2e-1616-4146-8372-4640400776c3" ma:termSetId="e6e719a6-01fa-405f-a38b-61facd0c9740" ma:anchorId="00000000-0000-0000-0000-000000000000" ma:open="false" ma:isKeyword="false">
      <xsd:complexType>
        <xsd:sequence>
          <xsd:element ref="pc:Terms" minOccurs="0" maxOccurs="1"/>
        </xsd:sequence>
      </xsd:complexType>
    </xsd:element>
    <xsd:element name="i164f6e312eb402ab96c662b44f65928" ma:index="22" nillable="true" ma:taxonomy="true" ma:internalName="i164f6e312eb402ab96c662b44f65928" ma:taxonomyFieldName="K_A_Market_x0020_Unit" ma:displayName="Market Unit" ma:default="" ma:fieldId="{2164f6e3-12eb-402a-b96c-662b44f65928}" ma:taxonomyMulti="true" ma:sspId="1217ff2e-1616-4146-8372-4640400776c3" ma:termSetId="c8d408bd-6a37-402f-b62c-cf59c6540ee8" ma:anchorId="00000000-0000-0000-0000-000000000000" ma:open="false" ma:isKeyword="false">
      <xsd:complexType>
        <xsd:sequence>
          <xsd:element ref="pc:Terms" minOccurs="0" maxOccurs="1"/>
        </xsd:sequence>
      </xsd:complexType>
    </xsd:element>
    <xsd:element name="h7424637c88d496482edfe9ce4e383ad" ma:index="23" nillable="true" ma:taxonomy="true" ma:internalName="h7424637c88d496482edfe9ce4e383ad" ma:taxonomyFieldName="K_A_Asset_x0020_Type" ma:displayName="Asset Type" ma:indexed="true" ma:default="" ma:fieldId="{17424637-c88d-4964-82ed-fe9ce4e383ad}" ma:sspId="1217ff2e-1616-4146-8372-4640400776c3" ma:termSetId="da715966-62bd-4f17-86cb-cf8d61fc2681" ma:anchorId="00000000-0000-0000-0000-000000000000" ma:open="false" ma:isKeyword="false">
      <xsd:complexType>
        <xsd:sequence>
          <xsd:element ref="pc:Terms" minOccurs="0" maxOccurs="1"/>
        </xsd:sequence>
      </xsd:complexType>
    </xsd:element>
    <xsd:element name="n0565a55c5ed469c9eb842327131e786" ma:index="24" nillable="true" ma:taxonomy="true" ma:internalName="n0565a55c5ed469c9eb842327131e786" ma:taxonomyFieldName="K_A_Industry" ma:displayName="Industry" ma:default="" ma:fieldId="{70565a55-c5ed-469c-9eb8-42327131e786}" ma:taxonomyMulti="true" ma:sspId="1217ff2e-1616-4146-8372-4640400776c3" ma:termSetId="ab578b3f-5196-416c-a312-04a3676737db" ma:anchorId="00000000-0000-0000-0000-000000000000" ma:open="false" ma:isKeyword="false">
      <xsd:complexType>
        <xsd:sequence>
          <xsd:element ref="pc:Terms" minOccurs="0" maxOccurs="1"/>
        </xsd:sequence>
      </xsd:complexType>
    </xsd:element>
    <xsd:element name="ce7cba295be64191bf9873b7e3f6c459" ma:index="28" nillable="true" ma:taxonomy="true" ma:internalName="ce7cba295be64191bf9873b7e3f6c459" ma:taxonomyFieldName="K_A_DocumentAcceptableUse" ma:displayName="Acceptable Use" ma:default="" ma:fieldId="{ce7cba29-5be6-4191-bf98-73b7e3f6c459}" ma:taxonomyMulti="true" ma:sspId="1217ff2e-1616-4146-8372-4640400776c3" ma:termSetId="e18029de-0b13-442f-9d58-2e875b08831b" ma:anchorId="00000000-0000-0000-0000-000000000000" ma:open="false" ma:isKeyword="false">
      <xsd:complexType>
        <xsd:sequence>
          <xsd:element ref="pc:Terms" minOccurs="0" maxOccurs="1"/>
        </xsd:sequence>
      </xsd:complexType>
    </xsd:element>
    <xsd:element name="SharedWithUsers" ma:index="31"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2" nillable="true" ma:displayName="Shared With Details" ma:description="" ma:internalName="SharedWithDetails" ma:readOnly="true">
      <xsd:simpleType>
        <xsd:restriction base="dms:Note">
          <xsd:maxLength value="255"/>
        </xsd:restriction>
      </xsd:simpleType>
    </xsd:element>
    <xsd:element name="K_A_Document_Description" ma:index="37" nillable="true" ma:displayName="Description" ma:internalName="Description0" ma:readOnly="false">
      <xsd:simpleType>
        <xsd:restriction base="dms:Text">
          <xsd:maxLength value="255"/>
        </xsd:restriction>
      </xsd:simpleType>
    </xsd:element>
    <xsd:element name="e23119ab3f614e75b99d2a63602f0f9e" ma:index="38" nillable="true" ma:taxonomy="true" ma:internalName="e23119ab3f614e75b99d2a63602f0f9e" ma:taxonomyFieldName="K_A_Market_Unit_Portfolio" ma:displayName="Market Unit - Portfolio" ma:readOnly="false" ma:default="3190;#N/A- Not Applicable|0e36607a-4796-4f4e-bde1-652abdf19e5c" ma:fieldId="{e23119ab-3f61-4e75-b99d-2a63602f0f9e}" ma:taxonomyMulti="true" ma:sspId="1217ff2e-1616-4146-8372-4640400776c3" ma:termSetId="69998958-0cf7-4289-9488-51bd94411207" ma:anchorId="00000000-0000-0000-0000-000000000000" ma:open="false" ma:isKeyword="false">
      <xsd:complexType>
        <xsd:sequence>
          <xsd:element ref="pc:Terms" minOccurs="0" maxOccurs="1"/>
        </xsd:sequence>
      </xsd:complexType>
    </xsd:element>
    <xsd:element name="b864fa0abf4449d0ac0c7fc2ea8c6034" ma:index="40" nillable="true" ma:taxonomy="true" ma:internalName="b864fa0abf4449d0ac0c7fc2ea8c6034" ma:taxonomyFieldName="K_A_Operating_x0020_Group" ma:displayName="Operating Group" ma:default="" ma:fieldId="{b864fa0a-bf44-49d0-ac0c-7fc2ea8c6034}" ma:taxonomyMulti="true" ma:sspId="1217ff2e-1616-4146-8372-4640400776c3" ma:termSetId="b44fb919-5388-4ba1-9ab7-a89767d0fe34" ma:anchorId="00000000-0000-0000-0000-000000000000" ma:open="false" ma:isKeyword="false">
      <xsd:complexType>
        <xsd:sequence>
          <xsd:element ref="pc:Terms" minOccurs="0" maxOccurs="1"/>
        </xsd:sequence>
      </xsd:complexType>
    </xsd:element>
    <xsd:element name="LastSharedByUser" ma:index="42" nillable="true" ma:displayName="Last Shared By User" ma:description="" ma:internalName="LastSharedByUser" ma:readOnly="true">
      <xsd:simpleType>
        <xsd:restriction base="dms:Note">
          <xsd:maxLength value="255"/>
        </xsd:restriction>
      </xsd:simpleType>
    </xsd:element>
    <xsd:element name="LastSharedByTime" ma:index="4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0e56c044-f2f6-4825-ae61-b726c90d87ff" elementFormDefault="qualified">
    <xsd:import namespace="http://schemas.microsoft.com/office/2006/documentManagement/types"/>
    <xsd:import namespace="http://schemas.microsoft.com/office/infopath/2007/PartnerControls"/>
    <xsd:element name="TaxCatchAll" ma:index="21" nillable="true" ma:displayName="Taxonomy Catch All Column" ma:description="" ma:hidden="true" ma:list="{12dbe6a2-031b-4840-a795-4bb899f2d563}" ma:internalName="TaxCatchAll" ma:showField="CatchAllData" ma:web="5c6536c9-b8f0-43e3-9703-491ed605a055">
      <xsd:complexType>
        <xsd:complexContent>
          <xsd:extension base="dms:MultiChoiceLookup">
            <xsd:sequence>
              <xsd:element name="Value" type="dms:Lookup" maxOccurs="unbounded" minOccurs="0" nillable="true"/>
            </xsd:sequence>
          </xsd:extension>
        </xsd:complexContent>
      </xsd:complexType>
    </xsd:element>
    <xsd:element name="TaxKeywordTaxHTField" ma:index="25" nillable="true" ma:taxonomy="true" ma:internalName="TaxKeywordTaxHTField" ma:taxonomyFieldName="TaxKeyword" ma:displayName="Enterprise Keywords" ma:fieldId="{23f27201-bee3-471e-b2e7-b64fd8b7ca38}" ma:taxonomyMulti="true" ma:sspId="1217ff2e-1616-4146-8372-4640400776c3"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30"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5c6536c9-b8f0-43e3-9703-491ed605a055">
      <UserInfo>
        <DisplayName>superHunK</DisplayName>
        <AccountId>15</AccountId>
        <AccountType/>
      </UserInfo>
      <UserInfo>
        <DisplayName>Mari London</DisplayName>
        <AccountId>14</AccountId>
        <AccountType/>
      </UserInfo>
      <UserInfo>
        <DisplayName>Current Projects Members</DisplayName>
        <AccountId>18</AccountId>
        <AccountType/>
      </UserInfo>
      <UserInfo>
        <DisplayName>Current Projects Owners</DisplayName>
        <AccountId>16</AccountId>
        <AccountType/>
      </UserInfo>
      <UserInfo>
        <DisplayName>Matt Fontaine (c)</DisplayName>
        <AccountId>19</AccountId>
        <AccountType/>
      </UserInfo>
      <UserInfo>
        <DisplayName>Janne Lautanala</DisplayName>
        <AccountId>48</AccountId>
        <AccountType/>
      </UserInfo>
      <UserInfo>
        <DisplayName>Brad Gephart</DisplayName>
        <AccountId>62</AccountId>
        <AccountType/>
      </UserInfo>
      <UserInfo>
        <DisplayName>Curtis Christman</DisplayName>
        <AccountId>13</AccountId>
        <AccountType/>
      </UserInfo>
      <UserInfo>
        <DisplayName>Kristin Landgraff</DisplayName>
        <AccountId>12</AccountId>
        <AccountType/>
      </UserInfo>
      <UserInfo>
        <DisplayName>Victoria Gomez (g)</DisplayName>
        <AccountId>31</AccountId>
        <AccountType/>
      </UserInfo>
      <UserInfo>
        <DisplayName>Lucas Gabriel Ortega (g)</DisplayName>
        <AccountId>39</AccountId>
        <AccountType/>
      </UserInfo>
      <UserInfo>
        <DisplayName>Gonzalo Adrian Silva (g)</DisplayName>
        <AccountId>35</AccountId>
        <AccountType/>
      </UserInfo>
      <UserInfo>
        <DisplayName>Maximiliano Ciaccio (g)</DisplayName>
        <AccountId>66</AccountId>
        <AccountType/>
      </UserInfo>
      <UserInfo>
        <DisplayName>Joe Wagner</DisplayName>
        <AccountId>57</AccountId>
        <AccountType/>
      </UserInfo>
      <UserInfo>
        <DisplayName>Brian Vallee</DisplayName>
        <AccountId>53</AccountId>
        <AccountType/>
      </UserInfo>
      <UserInfo>
        <DisplayName>Jasen Schmidt</DisplayName>
        <AccountId>54</AccountId>
        <AccountType/>
      </UserInfo>
      <UserInfo>
        <DisplayName>Craig Wood</DisplayName>
        <AccountId>55</AccountId>
        <AccountType/>
      </UserInfo>
      <UserInfo>
        <DisplayName>Jennifer Demetre</DisplayName>
        <AccountId>56</AccountId>
        <AccountType/>
      </UserInfo>
    </SharedWithUsers>
    <Ava_WBSElement xmlns="5c6536c9-b8f0-43e3-9703-491ed605a055" xsi:nil="true"/>
    <dbcac63996034bb5ab00629643269bbf xmlns="5c6536c9-b8f0-43e3-9703-491ed605a055">
      <Terms xmlns="http://schemas.microsoft.com/office/infopath/2007/PartnerControls">
        <TermInfo xmlns="http://schemas.microsoft.com/office/infopath/2007/PartnerControls">
          <TermName xmlns="http://schemas.microsoft.com/office/infopath/2007/PartnerControls">Platforms ＆ Offerings</TermName>
          <TermId xmlns="http://schemas.microsoft.com/office/infopath/2007/PartnerControls">a3cb9c83-c7b4-4ce3-9a8e-7a3af4cf6fec</TermId>
        </TermInfo>
        <TermInfo xmlns="http://schemas.microsoft.com/office/infopath/2007/PartnerControls">
          <TermName xmlns="http://schemas.microsoft.com/office/infopath/2007/PartnerControls">Sales</TermName>
          <TermId xmlns="http://schemas.microsoft.com/office/infopath/2007/PartnerControls">c25cae2c-bdb3-4e22-a9d9-b8d40961b9fc</TermId>
        </TermInfo>
        <TermInfo xmlns="http://schemas.microsoft.com/office/infopath/2007/PartnerControls">
          <TermName xmlns="http://schemas.microsoft.com/office/infopath/2007/PartnerControls">Delivery Management</TermName>
          <TermId xmlns="http://schemas.microsoft.com/office/infopath/2007/PartnerControls">4411de5b-e590-4601-8941-77e834092b61</TermId>
        </TermInfo>
      </Terms>
    </dbcac63996034bb5ab00629643269bbf>
    <i164f6e312eb402ab96c662b44f65928 xmlns="5c6536c9-b8f0-43e3-9703-491ed605a055">
      <Terms xmlns="http://schemas.microsoft.com/office/infopath/2007/PartnerControls"/>
    </i164f6e312eb402ab96c662b44f65928>
    <LikesCount xmlns="http://schemas.microsoft.com/sharepoint/v3" xsi:nil="true"/>
    <e23119ab3f614e75b99d2a63602f0f9e xmlns="5c6536c9-b8f0-43e3-9703-491ed605a055">
      <Terms xmlns="http://schemas.microsoft.com/office/infopath/2007/PartnerControls">
        <TermInfo xmlns="http://schemas.microsoft.com/office/infopath/2007/PartnerControls">
          <TermName xmlns="http://schemas.microsoft.com/office/infopath/2007/PartnerControls">N/A- Not Applicable</TermName>
          <TermId xmlns="http://schemas.microsoft.com/office/infopath/2007/PartnerControls">0e36607a-4796-4f4e-bde1-652abdf19e5c</TermId>
        </TermInfo>
      </Terms>
    </e23119ab3f614e75b99d2a63602f0f9e>
    <K_A_ContributionType xmlns="5c6536c9-b8f0-43e3-9703-491ed605a055">Original Material</K_A_ContributionType>
    <TaxCatchAll xmlns="0e56c044-f2f6-4825-ae61-b726c90d87ff">
      <Value>5660</Value>
      <Value>5437</Value>
      <Value>5436</Value>
      <Value>5434</Value>
      <Value>3174</Value>
      <Value>5539</Value>
      <Value>5463</Value>
      <Value>5570</Value>
      <Value>5529</Value>
      <Value>4006</Value>
      <Value>3190</Value>
      <Value>5298</Value>
      <Value>5445</Value>
      <Value>5444</Value>
      <Value>5443</Value>
      <Value>5442</Value>
      <Value>3404</Value>
    </TaxCatchAll>
    <h7424637c88d496482edfe9ce4e383ad xmlns="5c6536c9-b8f0-43e3-9703-491ed605a055">
      <Terms xmlns="http://schemas.microsoft.com/office/infopath/2007/PartnerControls">
        <TermInfo xmlns="http://schemas.microsoft.com/office/infopath/2007/PartnerControls">
          <TermName xmlns="http://schemas.microsoft.com/office/infopath/2007/PartnerControls">Sales Presentation</TermName>
          <TermId xmlns="http://schemas.microsoft.com/office/infopath/2007/PartnerControls">6972624e-e1f1-4e2a-98b1-7bd66251cea6</TermId>
        </TermInfo>
      </Terms>
    </h7424637c88d496482edfe9ce4e383ad>
    <Ratings xmlns="http://schemas.microsoft.com/sharepoint/v3" xsi:nil="true"/>
    <TaxKeywordTaxHTField xmlns="0e56c044-f2f6-4825-ae61-b726c90d87ff">
      <Terms xmlns="http://schemas.microsoft.com/office/infopath/2007/PartnerControls">
        <TermInfo xmlns="http://schemas.microsoft.com/office/infopath/2007/PartnerControls">
          <TermName xmlns="http://schemas.microsoft.com/office/infopath/2007/PartnerControls">Enterprise</TermName>
          <TermId xmlns="http://schemas.microsoft.com/office/infopath/2007/PartnerControls">7c5b0764-d9d0-433d-a2ee-ad904c5cf998</TermId>
        </TermInfo>
        <TermInfo xmlns="http://schemas.microsoft.com/office/infopath/2007/PartnerControls">
          <TermName xmlns="http://schemas.microsoft.com/office/infopath/2007/PartnerControls">Large dataset</TermName>
          <TermId xmlns="http://schemas.microsoft.com/office/infopath/2007/PartnerControls">45f7658d-cae6-4617-afe3-890eabc3591f</TermId>
        </TermInfo>
        <TermInfo xmlns="http://schemas.microsoft.com/office/infopath/2007/PartnerControls">
          <TermName xmlns="http://schemas.microsoft.com/office/infopath/2007/PartnerControls">cloud filetransfer</TermName>
          <TermId xmlns="http://schemas.microsoft.com/office/infopath/2007/PartnerControls">1f4b606e-fcb8-4803-bffc-787b25c3f8ee</TermId>
        </TermInfo>
        <TermInfo xmlns="http://schemas.microsoft.com/office/infopath/2007/PartnerControls">
          <TermName xmlns="http://schemas.microsoft.com/office/infopath/2007/PartnerControls">Docker</TermName>
          <TermId xmlns="http://schemas.microsoft.com/office/infopath/2007/PartnerControls">57792c25-c020-4b94-90bd-510220634ea9</TermId>
        </TermInfo>
        <TermInfo xmlns="http://schemas.microsoft.com/office/infopath/2007/PartnerControls">
          <TermName xmlns="http://schemas.microsoft.com/office/infopath/2007/PartnerControls">Data catalog</TermName>
          <TermId xmlns="http://schemas.microsoft.com/office/infopath/2007/PartnerControls">13108089-2cad-4e43-8384-e3e3d3c5fea2</TermId>
        </TermInfo>
        <TermInfo xmlns="http://schemas.microsoft.com/office/infopath/2007/PartnerControls">
          <TermName xmlns="http://schemas.microsoft.com/office/infopath/2007/PartnerControls">Azure</TermName>
          <TermId xmlns="http://schemas.microsoft.com/office/infopath/2007/PartnerControls">11111111-1111-1111-1111-111111111111</TermId>
        </TermInfo>
        <TermInfo xmlns="http://schemas.microsoft.com/office/infopath/2007/PartnerControls">
          <TermName xmlns="http://schemas.microsoft.com/office/infopath/2007/PartnerControls">Cloud</TermName>
          <TermId xmlns="http://schemas.microsoft.com/office/infopath/2007/PartnerControls">11111111-1111-1111-1111-111111111111</TermId>
        </TermInfo>
      </Terms>
    </TaxKeywordTaxHTField>
    <Ava_ExternalAuthor xmlns="5c6536c9-b8f0-43e3-9703-491ed605a055" xsi:nil="true"/>
    <LikedBy xmlns="http://schemas.microsoft.com/sharepoint/v3">
      <UserInfo>
        <DisplayName/>
        <AccountId xsi:nil="true"/>
        <AccountType/>
      </UserInfo>
    </LikedBy>
    <K_A_Contributed_x0020_by xmlns="5c6536c9-b8f0-43e3-9703-491ed605a055">
      <UserInfo>
        <DisplayName>Mari London</DisplayName>
        <AccountId>4525</AccountId>
        <AccountType/>
      </UserInfo>
    </K_A_Contributed_x0020_by>
    <ce7cba295be64191bf9873b7e3f6c459 xmlns="5c6536c9-b8f0-43e3-9703-491ed605a055">
      <Terms xmlns="http://schemas.microsoft.com/office/infopath/2007/PartnerControls">
        <TermInfo xmlns="http://schemas.microsoft.com/office/infopath/2007/PartnerControls">
          <TermName xmlns="http://schemas.microsoft.com/office/infopath/2007/PartnerControls">No Restrictions</TermName>
          <TermId xmlns="http://schemas.microsoft.com/office/infopath/2007/PartnerControls">28bfd3f8-777c-479a-9570-fd6993dcebc7</TermId>
        </TermInfo>
      </Terms>
    </ce7cba295be64191bf9873b7e3f6c459>
    <n0565a55c5ed469c9eb842327131e786 xmlns="5c6536c9-b8f0-43e3-9703-491ed605a055">
      <Terms xmlns="http://schemas.microsoft.com/office/infopath/2007/PartnerControls"/>
    </n0565a55c5ed469c9eb842327131e786>
    <m88e5436840d49d8947bb8d0c7c49aef xmlns="5c6536c9-b8f0-43e3-9703-491ed605a055">
      <Terms xmlns="http://schemas.microsoft.com/office/infopath/2007/PartnerControls"/>
    </m88e5436840d49d8947bb8d0c7c49aef>
    <K_A_Author xmlns="5c6536c9-b8f0-43e3-9703-491ed605a055">
      <UserInfo>
        <DisplayName>Joe Wagner</DisplayName>
        <AccountId>4033</AccountId>
        <AccountType/>
      </UserInfo>
      <UserInfo>
        <DisplayName>Jasen Schmidt</DisplayName>
        <AccountId>4966</AccountId>
        <AccountType/>
      </UserInfo>
      <UserInfo>
        <DisplayName>Brian Vallee</DisplayName>
        <AccountId>649</AccountId>
        <AccountType/>
      </UserInfo>
      <UserInfo>
        <DisplayName>Craig Wood</DisplayName>
        <AccountId>112</AccountId>
        <AccountType/>
      </UserInfo>
      <UserInfo>
        <DisplayName>Jennifer Demetre</DisplayName>
        <AccountId>3093</AccountId>
        <AccountType/>
      </UserInfo>
    </K_A_Author>
    <K_A_Terms_Conds xmlns="5c6536c9-b8f0-43e3-9703-491ed605a055">3</K_A_Terms_Conds>
    <RatedBy xmlns="http://schemas.microsoft.com/sharepoint/v3">
      <UserInfo>
        <DisplayName/>
        <AccountId xsi:nil="true"/>
        <AccountType/>
      </UserInfo>
    </RatedBy>
    <K_A_Document_Description xmlns="5c6536c9-b8f0-43e3-9703-491ed605a055" xsi:nil="true"/>
    <b864fa0abf4449d0ac0c7fc2ea8c6034 xmlns="5c6536c9-b8f0-43e3-9703-491ed605a055">
      <Terms xmlns="http://schemas.microsoft.com/office/infopath/2007/PartnerControls"/>
    </b864fa0abf4449d0ac0c7fc2ea8c6034>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19F8846-AB60-4BDF-AC45-27E9F9F752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c6536c9-b8f0-43e3-9703-491ed605a055"/>
    <ds:schemaRef ds:uri="0e56c044-f2f6-4825-ae61-b726c90d87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E451F69-F6F3-477D-A111-49694AC34D0C}">
  <ds:schemaRefs>
    <ds:schemaRef ds:uri="http://purl.org/dc/dcmitype/"/>
    <ds:schemaRef ds:uri="http://purl.org/dc/elements/1.1/"/>
    <ds:schemaRef ds:uri="http://schemas.microsoft.com/office/2006/documentManagement/types"/>
    <ds:schemaRef ds:uri="http://schemas.openxmlformats.org/package/2006/metadata/core-properties"/>
    <ds:schemaRef ds:uri="http://purl.org/dc/terms/"/>
    <ds:schemaRef ds:uri="http://schemas.microsoft.com/sharepoint/v3"/>
    <ds:schemaRef ds:uri="http://schemas.microsoft.com/office/2006/metadata/properties"/>
    <ds:schemaRef ds:uri="0e56c044-f2f6-4825-ae61-b726c90d87ff"/>
    <ds:schemaRef ds:uri="5c6536c9-b8f0-43e3-9703-491ed605a055"/>
    <ds:schemaRef ds:uri="http://www.w3.org/XML/1998/namespace"/>
    <ds:schemaRef ds:uri="http://schemas.microsoft.com/office/infopath/2007/PartnerControls"/>
  </ds:schemaRefs>
</ds:datastoreItem>
</file>

<file path=customXml/itemProps3.xml><?xml version="1.0" encoding="utf-8"?>
<ds:datastoreItem xmlns:ds="http://schemas.openxmlformats.org/officeDocument/2006/customXml" ds:itemID="{7F42D546-CB8C-4E41-8CCB-F02AA4CB7D7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36140</TotalTime>
  <Words>3371</Words>
  <Application>Microsoft Office PowerPoint</Application>
  <PresentationFormat>On-screen Show (16:9)</PresentationFormat>
  <Paragraphs>532</Paragraphs>
  <Slides>53</Slides>
  <Notes>3</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53</vt:i4>
      </vt:variant>
    </vt:vector>
  </HeadingPairs>
  <TitlesOfParts>
    <vt:vector size="61" baseType="lpstr">
      <vt:lpstr>Arial</vt:lpstr>
      <vt:lpstr>Calibri</vt:lpstr>
      <vt:lpstr>Segoe UI</vt:lpstr>
      <vt:lpstr>Segoe UI Black</vt:lpstr>
      <vt:lpstr>Segoe UI Light</vt:lpstr>
      <vt:lpstr>Segoe UI Light (Headings)</vt:lpstr>
      <vt:lpstr>External Playbook - White Template</vt:lpstr>
      <vt:lpstr>Wordpad Document</vt:lpstr>
      <vt:lpstr>PowerPoint Presentation</vt:lpstr>
      <vt:lpstr>PowerPoint Presentation</vt:lpstr>
      <vt:lpstr>Agenda (1/2)</vt:lpstr>
      <vt:lpstr>Agenda (2/2)</vt:lpstr>
      <vt:lpstr>Containerization vs Virtualization</vt:lpstr>
      <vt:lpstr>Container runtime (short history)</vt:lpstr>
      <vt:lpstr>Container runtime (flavors)</vt:lpstr>
      <vt:lpstr>Container runtime (flavors)</vt:lpstr>
      <vt:lpstr>Docker architecture; Linux vs Windows</vt:lpstr>
      <vt:lpstr>Docker runtime architecture</vt:lpstr>
      <vt:lpstr>Container runtime (Supported operating systems)</vt:lpstr>
      <vt:lpstr>Eco System</vt:lpstr>
      <vt:lpstr>Docker embraces Kubernetes</vt:lpstr>
      <vt:lpstr>Kubernetes dashboard</vt:lpstr>
      <vt:lpstr>Docker Enterprise</vt:lpstr>
      <vt:lpstr>Microsoft - Docker collaboration</vt:lpstr>
      <vt:lpstr>Lab 1: Start my first (Sony) container (Walkman)</vt:lpstr>
      <vt:lpstr>Images - What is a docker image?</vt:lpstr>
      <vt:lpstr>Images – Dockerfile</vt:lpstr>
      <vt:lpstr>Images – Layers</vt:lpstr>
      <vt:lpstr>Images – Storage Drivers</vt:lpstr>
      <vt:lpstr>Images – Container layer</vt:lpstr>
      <vt:lpstr>Images - Tags</vt:lpstr>
      <vt:lpstr>Lab 2: Images (1/3)</vt:lpstr>
      <vt:lpstr>Lab 2: Images (2/3)</vt:lpstr>
      <vt:lpstr>Lab 2: Images (3/3)</vt:lpstr>
      <vt:lpstr>Commandline reference documentation</vt:lpstr>
      <vt:lpstr>Docker basic commands (from the cheat sheet)</vt:lpstr>
      <vt:lpstr>Container storage</vt:lpstr>
      <vt:lpstr>Container storage – windows containers</vt:lpstr>
      <vt:lpstr>Lab 3: Container volumes</vt:lpstr>
      <vt:lpstr>Container volumes - advanced</vt:lpstr>
      <vt:lpstr>Networking (1/2)</vt:lpstr>
      <vt:lpstr>Networking – Example (2/2)</vt:lpstr>
      <vt:lpstr>Lab 4: Networking</vt:lpstr>
      <vt:lpstr>Docker compose</vt:lpstr>
      <vt:lpstr>Docker compose - YAML</vt:lpstr>
      <vt:lpstr>Docker compose – YAML example(s)</vt:lpstr>
      <vt:lpstr>Docker compose – Start application</vt:lpstr>
      <vt:lpstr>Docker compose – Stop application</vt:lpstr>
      <vt:lpstr>Docker compose – Build application</vt:lpstr>
      <vt:lpstr>Lab 5: Docker-compose (1/2) </vt:lpstr>
      <vt:lpstr>Lab 5: Docker-compose (2/2)</vt:lpstr>
      <vt:lpstr>Avanade and containerization</vt:lpstr>
      <vt:lpstr>Docker support in Visual Studio</vt:lpstr>
      <vt:lpstr>PowerPoint Presentation</vt:lpstr>
      <vt:lpstr>Quick peek at Kubernetes</vt:lpstr>
      <vt:lpstr>PowerPoint Presentation</vt:lpstr>
      <vt:lpstr>PowerPoint Presentation</vt:lpstr>
      <vt:lpstr>Closing: Q/A</vt:lpstr>
      <vt:lpstr>Notes</vt:lpstr>
      <vt:lpstr>2018 evaluation</vt:lpstr>
      <vt:lpstr>todo</vt:lpstr>
    </vt:vector>
  </TitlesOfParts>
  <Company>Accenture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enable enterprise daa analysis</dc:title>
  <dc:creator>Martijn Tieland</dc:creator>
  <cp:keywords>Azure ; Cloud ; Enterprise ; Large dataset ; cloud filetransfer ; Docker ; Data catalog</cp:keywords>
  <cp:lastModifiedBy>Martijn Tieland</cp:lastModifiedBy>
  <cp:revision>1570</cp:revision>
  <dcterms:created xsi:type="dcterms:W3CDTF">2013-05-28T20:34:48Z</dcterms:created>
  <dcterms:modified xsi:type="dcterms:W3CDTF">2019-02-20T07:23:23Z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0x01010071C0C2E955B568408460517FA8180ACE</vt:lpwstr>
  </property>
  <property fmtid="{D5CDD505-2E9C-101B-9397-08002B2CF9AE}" pid="3" name="Solution">
    <vt:lpwstr/>
  </property>
  <property fmtid="{D5CDD505-2E9C-101B-9397-08002B2CF9AE}" pid="4" name="Products/Technologies">
    <vt:lpwstr/>
  </property>
  <property fmtid="{D5CDD505-2E9C-101B-9397-08002B2CF9AE}" pid="5" name="Industry">
    <vt:lpwstr/>
  </property>
  <property fmtid="{D5CDD505-2E9C-101B-9397-08002B2CF9AE}" pid="6" name="Ava_Asset">
    <vt:lpwstr/>
  </property>
  <property fmtid="{D5CDD505-2E9C-101B-9397-08002B2CF9AE}" pid="7" name="Ava_ContributedBy">
    <vt:lpwstr>4922</vt:lpwstr>
  </property>
  <property fmtid="{D5CDD505-2E9C-101B-9397-08002B2CF9AE}" pid="8" name="Ava_CustomerSegment">
    <vt:lpwstr/>
  </property>
  <property fmtid="{D5CDD505-2E9C-101B-9397-08002B2CF9AE}" pid="9" name="TaxKeyword">
    <vt:lpwstr>5434;#Modern Engineering|ecbcc96c-c032-4d27-9afa-6f32babc2ee5;#5436;#Modern Engineering Advisory|d7fef5b2-51cd-7169-8f6e-6c28a877814c;#5437;#Modern Software Engineering|489ef670-639b-e4cc-dcdf-855c62f0cae4;#5442;#Modern Engineering Advisory Expand|c6b60b0</vt:lpwstr>
  </property>
  <property fmtid="{D5CDD505-2E9C-101B-9397-08002B2CF9AE}" pid="10" name="Ava_SkillFamily">
    <vt:lpwstr/>
  </property>
  <property fmtid="{D5CDD505-2E9C-101B-9397-08002B2CF9AE}" pid="11" name="Ava_Industry">
    <vt:lpwstr/>
  </property>
  <property fmtid="{D5CDD505-2E9C-101B-9397-08002B2CF9AE}" pid="12" name="Ava_DocumentType">
    <vt:lpwstr>80;#Presentation|ba718327-326e-41cf-bf25-0780c258656d</vt:lpwstr>
  </property>
  <property fmtid="{D5CDD505-2E9C-101B-9397-08002B2CF9AE}" pid="13" name="Ava_Solution">
    <vt:lpwstr/>
  </property>
  <property fmtid="{D5CDD505-2E9C-101B-9397-08002B2CF9AE}" pid="14" name="Ava_ReferenceType">
    <vt:lpwstr/>
  </property>
  <property fmtid="{D5CDD505-2E9C-101B-9397-08002B2CF9AE}" pid="15" name="Ava_Offering">
    <vt:lpwstr/>
  </property>
  <property fmtid="{D5CDD505-2E9C-101B-9397-08002B2CF9AE}" pid="16" name="Ava_Geography">
    <vt:lpwstr/>
  </property>
  <property fmtid="{D5CDD505-2E9C-101B-9397-08002B2CF9AE}" pid="17" name="Ava_OperatingGroup">
    <vt:lpwstr/>
  </property>
  <property fmtid="{D5CDD505-2E9C-101B-9397-08002B2CF9AE}" pid="18" name="Ava_AcceptableUse">
    <vt:lpwstr>88;#Internal Avanade use only|2748dba7-af09-4c4e-b8d3-d73f9c8cb624</vt:lpwstr>
  </property>
  <property fmtid="{D5CDD505-2E9C-101B-9397-08002B2CF9AE}" pid="19" name="Ava_Language">
    <vt:lpwstr/>
  </property>
  <property fmtid="{D5CDD505-2E9C-101B-9397-08002B2CF9AE}" pid="20" name="Ava_Product">
    <vt:lpwstr/>
  </property>
  <property fmtid="{D5CDD505-2E9C-101B-9397-08002B2CF9AE}" pid="21" name="Ava_ServiceLine">
    <vt:lpwstr/>
  </property>
  <property fmtid="{D5CDD505-2E9C-101B-9397-08002B2CF9AE}" pid="22" name="Ava_ContentClass">
    <vt:lpwstr/>
  </property>
  <property fmtid="{D5CDD505-2E9C-101B-9397-08002B2CF9AE}" pid="23" name="K_A_Industry">
    <vt:lpwstr/>
  </property>
  <property fmtid="{D5CDD505-2E9C-101B-9397-08002B2CF9AE}" pid="24" name="K_A_DocumentAcceptableUse">
    <vt:lpwstr>5463;#No Restrictions|28bfd3f8-777c-479a-9570-fd6993dcebc7</vt:lpwstr>
  </property>
  <property fmtid="{D5CDD505-2E9C-101B-9397-08002B2CF9AE}" pid="25" name="K_A_Operating Group">
    <vt:lpwstr/>
  </property>
  <property fmtid="{D5CDD505-2E9C-101B-9397-08002B2CF9AE}" pid="26" name="K_A_Talent Community">
    <vt:lpwstr>5539;#Platforms ＆ Offerings|a3cb9c83-c7b4-4ce3-9a8e-7a3af4cf6fec;#5529;#Sales|c25cae2c-bdb3-4e22-a9d9-b8d40961b9fc;#5570;#Delivery Management|4411de5b-e590-4601-8941-77e834092b61</vt:lpwstr>
  </property>
  <property fmtid="{D5CDD505-2E9C-101B-9397-08002B2CF9AE}" pid="27" name="K_A_Offering">
    <vt:lpwstr/>
  </property>
  <property fmtid="{D5CDD505-2E9C-101B-9397-08002B2CF9AE}" pid="28" name="K_A_Market_Unit_Portfolio">
    <vt:lpwstr>3190;#N/A- Not Applicable|0e36607a-4796-4f4e-bde1-652abdf19e5c</vt:lpwstr>
  </property>
  <property fmtid="{D5CDD505-2E9C-101B-9397-08002B2CF9AE}" pid="29" name="K_A_Asset Type">
    <vt:lpwstr>5660;#Sales Presentation|6972624e-e1f1-4e2a-98b1-7bd66251cea6</vt:lpwstr>
  </property>
  <property fmtid="{D5CDD505-2E9C-101B-9397-08002B2CF9AE}" pid="30" name="K_A_Market Unit">
    <vt:lpwstr/>
  </property>
  <property fmtid="{D5CDD505-2E9C-101B-9397-08002B2CF9AE}" pid="31" name="i1b72d3e0121427caf4dcfceb8b8a873">
    <vt:lpwstr/>
  </property>
  <property fmtid="{D5CDD505-2E9C-101B-9397-08002B2CF9AE}" pid="32" name="_docset_NoMedatataSyncRequired">
    <vt:lpwstr>False</vt:lpwstr>
  </property>
  <property fmtid="{D5CDD505-2E9C-101B-9397-08002B2CF9AE}" pid="33" name="K_A_Sub_Offerings">
    <vt:lpwstr/>
  </property>
  <property fmtid="{D5CDD505-2E9C-101B-9397-08002B2CF9AE}" pid="34" name="MSIP_Label_236020b0-6d69-48c1-9bb5-c586c1062b70_Enabled">
    <vt:lpwstr>True</vt:lpwstr>
  </property>
  <property fmtid="{D5CDD505-2E9C-101B-9397-08002B2CF9AE}" pid="35" name="MSIP_Label_236020b0-6d69-48c1-9bb5-c586c1062b70_SiteId">
    <vt:lpwstr>cf36141c-ddd7-45a7-b073-111f66d0b30c</vt:lpwstr>
  </property>
  <property fmtid="{D5CDD505-2E9C-101B-9397-08002B2CF9AE}" pid="36" name="MSIP_Label_236020b0-6d69-48c1-9bb5-c586c1062b70_Name">
    <vt:lpwstr>Confidential</vt:lpwstr>
  </property>
  <property fmtid="{D5CDD505-2E9C-101B-9397-08002B2CF9AE}" pid="37" name="MSIP_Label_236020b0-6d69-48c1-9bb5-c586c1062b70_Application">
    <vt:lpwstr>Microsoft Azure Information Protection</vt:lpwstr>
  </property>
  <property fmtid="{D5CDD505-2E9C-101B-9397-08002B2CF9AE}" pid="38" name="MSIP_Label_236020b0-6d69-48c1-9bb5-c586c1062b70_Extended_MSFT_Method">
    <vt:lpwstr>Automatic</vt:lpwstr>
  </property>
  <property fmtid="{D5CDD505-2E9C-101B-9397-08002B2CF9AE}" pid="39" name="MSIP_Label_5fae8262-b78e-4366-8929-a5d6aac95320_Enabled">
    <vt:lpwstr>True</vt:lpwstr>
  </property>
  <property fmtid="{D5CDD505-2E9C-101B-9397-08002B2CF9AE}" pid="40" name="MSIP_Label_5fae8262-b78e-4366-8929-a5d6aac95320_SiteId">
    <vt:lpwstr>cf36141c-ddd7-45a7-b073-111f66d0b30c</vt:lpwstr>
  </property>
  <property fmtid="{D5CDD505-2E9C-101B-9397-08002B2CF9AE}" pid="41" name="MSIP_Label_5fae8262-b78e-4366-8929-a5d6aac95320_Name">
    <vt:lpwstr>Recipients Have Full Control</vt:lpwstr>
  </property>
  <property fmtid="{D5CDD505-2E9C-101B-9397-08002B2CF9AE}" pid="42" name="MSIP_Label_5fae8262-b78e-4366-8929-a5d6aac95320_Application">
    <vt:lpwstr>Microsoft Azure Information Protection</vt:lpwstr>
  </property>
  <property fmtid="{D5CDD505-2E9C-101B-9397-08002B2CF9AE}" pid="43" name="MSIP_Label_5fae8262-b78e-4366-8929-a5d6aac95320_Parent">
    <vt:lpwstr>236020b0-6d69-48c1-9bb5-c586c1062b70</vt:lpwstr>
  </property>
  <property fmtid="{D5CDD505-2E9C-101B-9397-08002B2CF9AE}" pid="44" name="MSIP_Label_5fae8262-b78e-4366-8929-a5d6aac95320_Extended_MSFT_Method">
    <vt:lpwstr>Automatic</vt:lpwstr>
  </property>
  <property fmtid="{D5CDD505-2E9C-101B-9397-08002B2CF9AE}" pid="45" name="Sensitivity">
    <vt:lpwstr>Confidential Recipients Have Full Control</vt:lpwstr>
  </property>
  <property fmtid="{D5CDD505-2E9C-101B-9397-08002B2CF9AE}" pid="46" name="MSIP_Label_236020b0-6d69-48c1-9bb5-c586c1062b70_SetDate">
    <vt:lpwstr>2019-02-15T14:57:19.9521883Z</vt:lpwstr>
  </property>
  <property fmtid="{D5CDD505-2E9C-101B-9397-08002B2CF9AE}" pid="47" name="MSIP_Label_5fae8262-b78e-4366-8929-a5d6aac95320_SetDate">
    <vt:lpwstr>2019-02-15T14:57:19.9521883Z</vt:lpwstr>
  </property>
  <property fmtid="{D5CDD505-2E9C-101B-9397-08002B2CF9AE}" pid="48" name="MSIP_Label_5fae8262-b78e-4366-8929-a5d6aac95320_Owner">
    <vt:lpwstr>martijn.tieland@avanade.com</vt:lpwstr>
  </property>
  <property fmtid="{D5CDD505-2E9C-101B-9397-08002B2CF9AE}" pid="49" name="MSIP_Label_236020b0-6d69-48c1-9bb5-c586c1062b70_Owner">
    <vt:lpwstr>martijn.tieland@avanade.com</vt:lpwstr>
  </property>
</Properties>
</file>